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6" r:id="rId2"/>
  </p:sldMasterIdLst>
  <p:notesMasterIdLst>
    <p:notesMasterId r:id="rId49"/>
  </p:notesMasterIdLst>
  <p:handoutMasterIdLst>
    <p:handoutMasterId r:id="rId50"/>
  </p:handoutMasterIdLst>
  <p:sldIdLst>
    <p:sldId id="257" r:id="rId3"/>
    <p:sldId id="298" r:id="rId4"/>
    <p:sldId id="508" r:id="rId5"/>
    <p:sldId id="465" r:id="rId6"/>
    <p:sldId id="390" r:id="rId7"/>
    <p:sldId id="418" r:id="rId8"/>
    <p:sldId id="330" r:id="rId9"/>
    <p:sldId id="375" r:id="rId10"/>
    <p:sldId id="417" r:id="rId11"/>
    <p:sldId id="466" r:id="rId12"/>
    <p:sldId id="468" r:id="rId13"/>
    <p:sldId id="435" r:id="rId14"/>
    <p:sldId id="469" r:id="rId15"/>
    <p:sldId id="470" r:id="rId16"/>
    <p:sldId id="398" r:id="rId17"/>
    <p:sldId id="472" r:id="rId18"/>
    <p:sldId id="476" r:id="rId19"/>
    <p:sldId id="475" r:id="rId20"/>
    <p:sldId id="478" r:id="rId21"/>
    <p:sldId id="477" r:id="rId22"/>
    <p:sldId id="480" r:id="rId23"/>
    <p:sldId id="481" r:id="rId24"/>
    <p:sldId id="473" r:id="rId25"/>
    <p:sldId id="482" r:id="rId26"/>
    <p:sldId id="509" r:id="rId27"/>
    <p:sldId id="485" r:id="rId28"/>
    <p:sldId id="487" r:id="rId29"/>
    <p:sldId id="486" r:id="rId30"/>
    <p:sldId id="479" r:id="rId31"/>
    <p:sldId id="491" r:id="rId32"/>
    <p:sldId id="490" r:id="rId33"/>
    <p:sldId id="489" r:id="rId34"/>
    <p:sldId id="492" r:id="rId35"/>
    <p:sldId id="494" r:id="rId36"/>
    <p:sldId id="510" r:id="rId37"/>
    <p:sldId id="499" r:id="rId38"/>
    <p:sldId id="500" r:id="rId39"/>
    <p:sldId id="502" r:id="rId40"/>
    <p:sldId id="504" r:id="rId41"/>
    <p:sldId id="506" r:id="rId42"/>
    <p:sldId id="505" r:id="rId43"/>
    <p:sldId id="503" r:id="rId44"/>
    <p:sldId id="507" r:id="rId45"/>
    <p:sldId id="498" r:id="rId46"/>
    <p:sldId id="441" r:id="rId47"/>
    <p:sldId id="443" r:id="rId4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828">
          <p15:clr>
            <a:srgbClr val="A4A3A4"/>
          </p15:clr>
        </p15:guide>
        <p15:guide id="3" pos="9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6" autoAdjust="0"/>
    <p:restoredTop sz="93229" autoAdjust="0"/>
  </p:normalViewPr>
  <p:slideViewPr>
    <p:cSldViewPr snapToGrid="0">
      <p:cViewPr>
        <p:scale>
          <a:sx n="70" d="100"/>
          <a:sy n="70" d="100"/>
        </p:scale>
        <p:origin x="-1194" y="-54"/>
      </p:cViewPr>
      <p:guideLst>
        <p:guide orient="horz" pos="2160"/>
        <p:guide orient="horz" pos="828"/>
        <p:guide pos="9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39200837876034728"/>
          <c:y val="0.12183672067169615"/>
          <c:w val="0.48864863045965407"/>
          <c:h val="0.79821137541053444"/>
        </c:manualLayout>
      </c:layout>
      <c:pieChart>
        <c:varyColors val="1"/>
        <c:ser>
          <c:idx val="0"/>
          <c:order val="0"/>
          <c:dLbls>
            <c:dLbl>
              <c:idx val="0"/>
              <c:tx>
                <c:rich>
                  <a:bodyPr wrap="square" lIns="38100" tIns="19050" rIns="38100" bIns="19050" anchor="ctr">
                    <a:spAutoFit/>
                  </a:bodyPr>
                  <a:lstStyle/>
                  <a:p>
                    <a:pPr>
                      <a:defRPr baseline="0">
                        <a:solidFill>
                          <a:schemeClr val="bg1"/>
                        </a:solidFill>
                      </a:defRPr>
                    </a:pPr>
                    <a:fld id="{13FD7E9C-A26A-468C-B485-89869FE585E7}" type="VALUE">
                      <a:rPr lang="en-US" baseline="0">
                        <a:solidFill>
                          <a:schemeClr val="bg1"/>
                        </a:solidFill>
                      </a:rPr>
                      <a:pPr>
                        <a:defRPr baseline="0">
                          <a:solidFill>
                            <a:schemeClr val="bg1"/>
                          </a:solidFill>
                        </a:defRPr>
                      </a:pPr>
                      <a:t>[VALUE]</a:t>
                    </a:fld>
                    <a:endParaRPr lang="en-US"/>
                  </a:p>
                </c:rich>
              </c:tx>
              <c:spPr>
                <a:solidFill>
                  <a:srgbClr val="002060"/>
                </a:solid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067E8480-F24B-48D7-A187-A3B55B6516C0}" type="VALUE">
                      <a:rPr lang="en-US" baseline="0">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baseline="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Sheet1!$E$7:$E$11</c:f>
              <c:strCache>
                <c:ptCount val="5"/>
                <c:pt idx="0">
                  <c:v>Domestic Equity</c:v>
                </c:pt>
                <c:pt idx="1">
                  <c:v>Fixed Income</c:v>
                </c:pt>
                <c:pt idx="2">
                  <c:v>International Equity</c:v>
                </c:pt>
                <c:pt idx="3">
                  <c:v>REITs</c:v>
                </c:pt>
                <c:pt idx="4">
                  <c:v>Cash</c:v>
                </c:pt>
              </c:strCache>
            </c:strRef>
          </c:cat>
          <c:val>
            <c:numRef>
              <c:f>Sheet1!$F$7:$F$11</c:f>
              <c:numCache>
                <c:formatCode>General</c:formatCode>
                <c:ptCount val="5"/>
                <c:pt idx="0">
                  <c:v>55.1</c:v>
                </c:pt>
                <c:pt idx="1">
                  <c:v>31.7</c:v>
                </c:pt>
                <c:pt idx="2">
                  <c:v>7.9</c:v>
                </c:pt>
                <c:pt idx="3">
                  <c:v>3.1</c:v>
                </c:pt>
                <c:pt idx="4">
                  <c:v>2.2000000000000002</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AD7DD4-C991-4652-9F69-B329CC93093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3D972C4-9DB9-4A57-A4BC-951276494C61}">
      <dgm:prSet phldrT="[Text]" custT="1"/>
      <dgm:spPr>
        <a:solidFill>
          <a:schemeClr val="accent6">
            <a:alpha val="70000"/>
          </a:schemeClr>
        </a:solidFill>
      </dgm:spPr>
      <dgm:t>
        <a:bodyPr/>
        <a:lstStyle/>
        <a:p>
          <a:r>
            <a:rPr lang="en-US" sz="2800" b="1" dirty="0" smtClean="0">
              <a:effectLst>
                <a:outerShdw blurRad="38100" dist="38100" dir="2700000" algn="tl">
                  <a:srgbClr val="000000">
                    <a:alpha val="43137"/>
                  </a:srgbClr>
                </a:outerShdw>
              </a:effectLst>
              <a:latin typeface="Arial Narrow" panose="020B0606020202030204" pitchFamily="34" charset="0"/>
            </a:rPr>
            <a:t>2016</a:t>
          </a:r>
        </a:p>
        <a:p>
          <a:endParaRPr lang="en-US" sz="2800" b="1" dirty="0">
            <a:effectLst>
              <a:outerShdw blurRad="38100" dist="38100" dir="2700000" algn="tl">
                <a:srgbClr val="000000">
                  <a:alpha val="43137"/>
                </a:srgbClr>
              </a:outerShdw>
            </a:effectLst>
            <a:latin typeface="Arial Narrow" panose="020B0606020202030204" pitchFamily="34" charset="0"/>
          </a:endParaRPr>
        </a:p>
      </dgm:t>
    </dgm:pt>
    <dgm:pt modelId="{E4E7ED34-14CD-4A0B-AE7B-768F14CFE766}" type="parTrans" cxnId="{886F47D6-842A-4C71-B291-B7B4F5473421}">
      <dgm:prSet/>
      <dgm:spPr/>
      <dgm:t>
        <a:bodyPr/>
        <a:lstStyle/>
        <a:p>
          <a:endParaRPr lang="en-US"/>
        </a:p>
      </dgm:t>
    </dgm:pt>
    <dgm:pt modelId="{B9E657CC-555A-4DC4-948E-A60C77230466}" type="sibTrans" cxnId="{886F47D6-842A-4C71-B291-B7B4F5473421}">
      <dgm:prSet/>
      <dgm:spPr/>
      <dgm:t>
        <a:bodyPr/>
        <a:lstStyle/>
        <a:p>
          <a:endParaRPr lang="en-US"/>
        </a:p>
      </dgm:t>
    </dgm:pt>
    <dgm:pt modelId="{569272D8-3562-4D3A-B510-7FAA9D77DCE6}">
      <dgm:prSet phldrT="[Text]" custT="1"/>
      <dgm:spPr/>
      <dgm:t>
        <a:bodyPr/>
        <a:lstStyle/>
        <a:p>
          <a:r>
            <a:rPr lang="en-US" sz="1800" dirty="0" smtClean="0"/>
            <a:t>1.60%</a:t>
          </a:r>
          <a:endParaRPr lang="en-US" sz="1800" dirty="0"/>
        </a:p>
      </dgm:t>
    </dgm:pt>
    <dgm:pt modelId="{9B1DF372-5A22-4350-9933-5DE6F8DA277E}" type="parTrans" cxnId="{B5E77364-58AC-4386-A2A7-AFCBC4316050}">
      <dgm:prSet/>
      <dgm:spPr/>
      <dgm:t>
        <a:bodyPr/>
        <a:lstStyle/>
        <a:p>
          <a:endParaRPr lang="en-US"/>
        </a:p>
      </dgm:t>
    </dgm:pt>
    <dgm:pt modelId="{A758DCCC-BECB-4852-A611-8AE8E9D68E10}" type="sibTrans" cxnId="{B5E77364-58AC-4386-A2A7-AFCBC4316050}">
      <dgm:prSet/>
      <dgm:spPr/>
      <dgm:t>
        <a:bodyPr/>
        <a:lstStyle/>
        <a:p>
          <a:endParaRPr lang="en-US"/>
        </a:p>
      </dgm:t>
    </dgm:pt>
    <dgm:pt modelId="{CC64358D-D944-49D1-AEE5-910AB062B415}">
      <dgm:prSet phldrT="[Text]" custT="1"/>
      <dgm:spPr/>
      <dgm:t>
        <a:bodyPr/>
        <a:lstStyle/>
        <a:p>
          <a:r>
            <a:rPr lang="en-US" sz="1800" dirty="0" smtClean="0"/>
            <a:t>$2,250</a:t>
          </a:r>
          <a:endParaRPr lang="en-US" sz="1800" dirty="0"/>
        </a:p>
      </dgm:t>
    </dgm:pt>
    <dgm:pt modelId="{98EC7C43-6C4D-4F06-9CFE-F3689E0A716D}" type="parTrans" cxnId="{29554817-3339-498A-97A6-E424DB359CCF}">
      <dgm:prSet/>
      <dgm:spPr/>
      <dgm:t>
        <a:bodyPr/>
        <a:lstStyle/>
        <a:p>
          <a:endParaRPr lang="en-US"/>
        </a:p>
      </dgm:t>
    </dgm:pt>
    <dgm:pt modelId="{F10FDBC7-4F1F-4F32-A23B-71C7BB4AA9AD}" type="sibTrans" cxnId="{29554817-3339-498A-97A6-E424DB359CCF}">
      <dgm:prSet/>
      <dgm:spPr/>
      <dgm:t>
        <a:bodyPr/>
        <a:lstStyle/>
        <a:p>
          <a:endParaRPr lang="en-US"/>
        </a:p>
      </dgm:t>
    </dgm:pt>
    <dgm:pt modelId="{7428547B-F671-43CD-8433-F3B1A8D0FD91}">
      <dgm:prSet phldrT="[Text]" custT="1"/>
      <dgm:spPr>
        <a:solidFill>
          <a:schemeClr val="accent6">
            <a:alpha val="55000"/>
          </a:schemeClr>
        </a:solidFill>
      </dgm:spPr>
      <dgm:t>
        <a:bodyPr/>
        <a:lstStyle/>
        <a:p>
          <a:r>
            <a:rPr lang="en-US" sz="2800" b="1" dirty="0" smtClean="0">
              <a:effectLst>
                <a:outerShdw blurRad="38100" dist="38100" dir="2700000" algn="tl">
                  <a:srgbClr val="000000">
                    <a:alpha val="43137"/>
                  </a:srgbClr>
                </a:outerShdw>
              </a:effectLst>
              <a:latin typeface="Arial Narrow" panose="020B0606020202030204" pitchFamily="34" charset="0"/>
            </a:rPr>
            <a:t>2018</a:t>
          </a:r>
        </a:p>
        <a:p>
          <a:endParaRPr lang="en-US" sz="2800" b="1" dirty="0">
            <a:effectLst>
              <a:outerShdw blurRad="38100" dist="38100" dir="2700000" algn="tl">
                <a:srgbClr val="000000">
                  <a:alpha val="43137"/>
                </a:srgbClr>
              </a:outerShdw>
            </a:effectLst>
            <a:latin typeface="Arial Narrow" panose="020B0606020202030204" pitchFamily="34" charset="0"/>
          </a:endParaRPr>
        </a:p>
      </dgm:t>
    </dgm:pt>
    <dgm:pt modelId="{D8E79D9D-477D-403F-B00C-026FCFAD5F56}" type="parTrans" cxnId="{1C4CA9C3-0F9E-4763-8598-C7014E095B7B}">
      <dgm:prSet/>
      <dgm:spPr/>
      <dgm:t>
        <a:bodyPr/>
        <a:lstStyle/>
        <a:p>
          <a:endParaRPr lang="en-US"/>
        </a:p>
      </dgm:t>
    </dgm:pt>
    <dgm:pt modelId="{2A813C23-FD90-4371-B070-EB920D871F91}" type="sibTrans" cxnId="{1C4CA9C3-0F9E-4763-8598-C7014E095B7B}">
      <dgm:prSet/>
      <dgm:spPr/>
      <dgm:t>
        <a:bodyPr/>
        <a:lstStyle/>
        <a:p>
          <a:endParaRPr lang="en-US"/>
        </a:p>
      </dgm:t>
    </dgm:pt>
    <dgm:pt modelId="{E30ED5DA-1FB2-49D4-9FC6-5B52DEC016D4}">
      <dgm:prSet phldrT="[Text]" custT="1"/>
      <dgm:spPr/>
      <dgm:t>
        <a:bodyPr/>
        <a:lstStyle/>
        <a:p>
          <a:r>
            <a:rPr lang="en-US" sz="1800" dirty="0" smtClean="0"/>
            <a:t>2.90%</a:t>
          </a:r>
          <a:endParaRPr lang="en-US" sz="1800" dirty="0"/>
        </a:p>
      </dgm:t>
    </dgm:pt>
    <dgm:pt modelId="{6B91C4BE-B668-453A-B8A4-BAFEAB9918A8}" type="parTrans" cxnId="{BDB18529-D688-4630-8C7C-10058E30C898}">
      <dgm:prSet/>
      <dgm:spPr/>
      <dgm:t>
        <a:bodyPr/>
        <a:lstStyle/>
        <a:p>
          <a:endParaRPr lang="en-US"/>
        </a:p>
      </dgm:t>
    </dgm:pt>
    <dgm:pt modelId="{08B7B792-E7DB-472F-9EB5-04DFF5D2C4F5}" type="sibTrans" cxnId="{BDB18529-D688-4630-8C7C-10058E30C898}">
      <dgm:prSet/>
      <dgm:spPr/>
      <dgm:t>
        <a:bodyPr/>
        <a:lstStyle/>
        <a:p>
          <a:endParaRPr lang="en-US"/>
        </a:p>
      </dgm:t>
    </dgm:pt>
    <dgm:pt modelId="{0A7336ED-80EC-4B9F-8099-000FEC08E172}">
      <dgm:prSet phldrT="[Text]" custT="1"/>
      <dgm:spPr/>
      <dgm:t>
        <a:bodyPr/>
        <a:lstStyle/>
        <a:p>
          <a:r>
            <a:rPr lang="en-US" sz="1800" dirty="0" smtClean="0"/>
            <a:t>$2,500</a:t>
          </a:r>
          <a:endParaRPr lang="en-US" sz="1800" dirty="0"/>
        </a:p>
      </dgm:t>
    </dgm:pt>
    <dgm:pt modelId="{1EAF2923-933A-4794-9D78-B4C95CDA5D24}" type="parTrans" cxnId="{8010AE3E-002F-443C-B7FB-F907E4E400D5}">
      <dgm:prSet/>
      <dgm:spPr/>
      <dgm:t>
        <a:bodyPr/>
        <a:lstStyle/>
        <a:p>
          <a:endParaRPr lang="en-US"/>
        </a:p>
      </dgm:t>
    </dgm:pt>
    <dgm:pt modelId="{C1AA8CE6-5104-48D8-8EA9-3EE2D6DC90A8}" type="sibTrans" cxnId="{8010AE3E-002F-443C-B7FB-F907E4E400D5}">
      <dgm:prSet/>
      <dgm:spPr/>
      <dgm:t>
        <a:bodyPr/>
        <a:lstStyle/>
        <a:p>
          <a:endParaRPr lang="en-US"/>
        </a:p>
      </dgm:t>
    </dgm:pt>
    <dgm:pt modelId="{46D3BDBB-1AA2-43E4-8085-B8124C4225D2}">
      <dgm:prSet phldrT="[Text]" custT="1"/>
      <dgm:spPr>
        <a:solidFill>
          <a:schemeClr val="accent6">
            <a:alpha val="50000"/>
          </a:schemeClr>
        </a:solidFill>
      </dgm:spPr>
      <dgm:t>
        <a:bodyPr/>
        <a:lstStyle/>
        <a:p>
          <a:r>
            <a:rPr lang="en-US" sz="2800" b="1" dirty="0" smtClean="0">
              <a:effectLst>
                <a:outerShdw blurRad="38100" dist="38100" dir="2700000" algn="tl">
                  <a:srgbClr val="000000">
                    <a:alpha val="43137"/>
                  </a:srgbClr>
                </a:outerShdw>
              </a:effectLst>
              <a:latin typeface="Arial Narrow" panose="020B0606020202030204" pitchFamily="34" charset="0"/>
            </a:rPr>
            <a:t>2019-2020</a:t>
          </a:r>
        </a:p>
        <a:p>
          <a:endParaRPr lang="en-US" sz="2800" b="1" dirty="0">
            <a:effectLst>
              <a:outerShdw blurRad="38100" dist="38100" dir="2700000" algn="tl">
                <a:srgbClr val="000000">
                  <a:alpha val="43137"/>
                </a:srgbClr>
              </a:outerShdw>
            </a:effectLst>
            <a:latin typeface="Arial Narrow" panose="020B0606020202030204" pitchFamily="34" charset="0"/>
          </a:endParaRPr>
        </a:p>
      </dgm:t>
    </dgm:pt>
    <dgm:pt modelId="{D4C2C6B2-25A5-4F19-85CA-F0D5859647F1}" type="parTrans" cxnId="{2AC73738-D68D-4735-856A-9EA89CE1A699}">
      <dgm:prSet/>
      <dgm:spPr/>
      <dgm:t>
        <a:bodyPr/>
        <a:lstStyle/>
        <a:p>
          <a:endParaRPr lang="en-US"/>
        </a:p>
      </dgm:t>
    </dgm:pt>
    <dgm:pt modelId="{56497F3A-1ECB-4782-BC1A-FC46B8C51DCC}" type="sibTrans" cxnId="{2AC73738-D68D-4735-856A-9EA89CE1A699}">
      <dgm:prSet/>
      <dgm:spPr/>
      <dgm:t>
        <a:bodyPr/>
        <a:lstStyle/>
        <a:p>
          <a:endParaRPr lang="en-US"/>
        </a:p>
      </dgm:t>
    </dgm:pt>
    <dgm:pt modelId="{75DABD58-B1AD-44C5-B495-773055A2F954}">
      <dgm:prSet phldrT="[Text]" custT="1"/>
      <dgm:spPr/>
      <dgm:t>
        <a:bodyPr/>
        <a:lstStyle/>
        <a:p>
          <a:r>
            <a:rPr lang="en-US" sz="1800" dirty="0" smtClean="0"/>
            <a:t>3.00-4.00</a:t>
          </a:r>
          <a:r>
            <a:rPr lang="en-US" sz="1300" dirty="0" smtClean="0"/>
            <a:t>%</a:t>
          </a:r>
          <a:endParaRPr lang="en-US" sz="1300" dirty="0"/>
        </a:p>
      </dgm:t>
    </dgm:pt>
    <dgm:pt modelId="{68182CB0-89EF-47DC-B1CE-60F795C049B6}" type="parTrans" cxnId="{25CC1C54-3CA9-491C-921C-8D4273EA27D1}">
      <dgm:prSet/>
      <dgm:spPr/>
      <dgm:t>
        <a:bodyPr/>
        <a:lstStyle/>
        <a:p>
          <a:endParaRPr lang="en-US"/>
        </a:p>
      </dgm:t>
    </dgm:pt>
    <dgm:pt modelId="{E9FE6687-D31D-4B2A-8AFF-32184C10D73B}" type="sibTrans" cxnId="{25CC1C54-3CA9-491C-921C-8D4273EA27D1}">
      <dgm:prSet/>
      <dgm:spPr/>
      <dgm:t>
        <a:bodyPr/>
        <a:lstStyle/>
        <a:p>
          <a:endParaRPr lang="en-US"/>
        </a:p>
      </dgm:t>
    </dgm:pt>
    <dgm:pt modelId="{CEF5CDB3-F78D-4D1C-BD2E-311F27EB0C7C}">
      <dgm:prSet phldrT="[Text]" custT="1"/>
      <dgm:spPr/>
      <dgm:t>
        <a:bodyPr/>
        <a:lstStyle/>
        <a:p>
          <a:r>
            <a:rPr lang="en-US" sz="1800" dirty="0" smtClean="0"/>
            <a:t>$3,000</a:t>
          </a:r>
          <a:endParaRPr lang="en-US" sz="1800" dirty="0"/>
        </a:p>
      </dgm:t>
    </dgm:pt>
    <dgm:pt modelId="{5F04F2D0-AC41-49B0-9FB8-FF766A41FFD3}" type="parTrans" cxnId="{0DAA46FA-8A1A-49F6-AC49-B39FCDFE910F}">
      <dgm:prSet/>
      <dgm:spPr/>
      <dgm:t>
        <a:bodyPr/>
        <a:lstStyle/>
        <a:p>
          <a:endParaRPr lang="en-US"/>
        </a:p>
      </dgm:t>
    </dgm:pt>
    <dgm:pt modelId="{3DD22A99-ED65-427A-9BD5-B959603376EC}" type="sibTrans" cxnId="{0DAA46FA-8A1A-49F6-AC49-B39FCDFE910F}">
      <dgm:prSet/>
      <dgm:spPr/>
      <dgm:t>
        <a:bodyPr/>
        <a:lstStyle/>
        <a:p>
          <a:endParaRPr lang="en-US"/>
        </a:p>
      </dgm:t>
    </dgm:pt>
    <dgm:pt modelId="{754B97AC-3B1A-4EE2-A8BD-511028FEF634}">
      <dgm:prSet custT="1"/>
      <dgm:spPr>
        <a:solidFill>
          <a:schemeClr val="accent6">
            <a:alpha val="65000"/>
          </a:schemeClr>
        </a:solidFill>
      </dgm:spPr>
      <dgm:t>
        <a:bodyPr/>
        <a:lstStyle/>
        <a:p>
          <a:r>
            <a:rPr lang="en-US" sz="2800" b="1" dirty="0" smtClean="0">
              <a:effectLst>
                <a:outerShdw blurRad="38100" dist="38100" dir="2700000" algn="tl">
                  <a:srgbClr val="000000">
                    <a:alpha val="43137"/>
                  </a:srgbClr>
                </a:outerShdw>
              </a:effectLst>
              <a:latin typeface="Arial Narrow" panose="020B0606020202030204" pitchFamily="34" charset="0"/>
            </a:rPr>
            <a:t>2017</a:t>
          </a:r>
        </a:p>
        <a:p>
          <a:endParaRPr lang="en-US" sz="2800" b="1" dirty="0" smtClean="0">
            <a:effectLst>
              <a:outerShdw blurRad="38100" dist="38100" dir="2700000" algn="tl">
                <a:srgbClr val="000000">
                  <a:alpha val="43137"/>
                </a:srgbClr>
              </a:outerShdw>
            </a:effectLst>
            <a:latin typeface="Arial Narrow" panose="020B0606020202030204" pitchFamily="34" charset="0"/>
          </a:endParaRPr>
        </a:p>
      </dgm:t>
    </dgm:pt>
    <dgm:pt modelId="{DF86241F-F3F1-42B6-9BC0-110FD0E10E70}" type="parTrans" cxnId="{0C054682-15CF-4897-A4D4-5F412E89CF55}">
      <dgm:prSet/>
      <dgm:spPr/>
      <dgm:t>
        <a:bodyPr/>
        <a:lstStyle/>
        <a:p>
          <a:endParaRPr lang="en-US"/>
        </a:p>
      </dgm:t>
    </dgm:pt>
    <dgm:pt modelId="{39DDAC07-3096-4F74-8320-85086A3DA436}" type="sibTrans" cxnId="{0C054682-15CF-4897-A4D4-5F412E89CF55}">
      <dgm:prSet/>
      <dgm:spPr/>
      <dgm:t>
        <a:bodyPr/>
        <a:lstStyle/>
        <a:p>
          <a:endParaRPr lang="en-US"/>
        </a:p>
      </dgm:t>
    </dgm:pt>
    <dgm:pt modelId="{98B5396B-75C3-49CC-83FB-7703EA8F77D5}">
      <dgm:prSet custT="1"/>
      <dgm:spPr/>
      <dgm:t>
        <a:bodyPr/>
        <a:lstStyle/>
        <a:p>
          <a:r>
            <a:rPr lang="en-US" sz="1800" dirty="0" smtClean="0"/>
            <a:t>1.60%</a:t>
          </a:r>
          <a:endParaRPr lang="en-US" sz="1800" dirty="0"/>
        </a:p>
      </dgm:t>
    </dgm:pt>
    <dgm:pt modelId="{4DC86E20-C429-4990-8D8B-0DBF7546E681}" type="parTrans" cxnId="{B11E77D8-4DAF-46C3-88FF-5F4020CC39BD}">
      <dgm:prSet/>
      <dgm:spPr/>
      <dgm:t>
        <a:bodyPr/>
        <a:lstStyle/>
        <a:p>
          <a:endParaRPr lang="en-US"/>
        </a:p>
      </dgm:t>
    </dgm:pt>
    <dgm:pt modelId="{22CBC276-0E44-4A6F-90D4-9D9B8587A52F}" type="sibTrans" cxnId="{B11E77D8-4DAF-46C3-88FF-5F4020CC39BD}">
      <dgm:prSet/>
      <dgm:spPr/>
      <dgm:t>
        <a:bodyPr/>
        <a:lstStyle/>
        <a:p>
          <a:endParaRPr lang="en-US"/>
        </a:p>
      </dgm:t>
    </dgm:pt>
    <dgm:pt modelId="{BBEA1228-AC0D-41E0-B7D5-C66D9C6DB957}">
      <dgm:prSet custT="1"/>
      <dgm:spPr/>
      <dgm:t>
        <a:bodyPr/>
        <a:lstStyle/>
        <a:p>
          <a:r>
            <a:rPr lang="en-US" sz="1800" dirty="0" smtClean="0"/>
            <a:t>2.50%</a:t>
          </a:r>
          <a:endParaRPr lang="en-US" sz="1800" dirty="0"/>
        </a:p>
      </dgm:t>
    </dgm:pt>
    <dgm:pt modelId="{2DF0950E-962C-4DF9-AB9E-415613BC0E64}" type="parTrans" cxnId="{81681C70-5BDE-42CA-BED9-71A6DA9B9D09}">
      <dgm:prSet/>
      <dgm:spPr/>
      <dgm:t>
        <a:bodyPr/>
        <a:lstStyle/>
        <a:p>
          <a:endParaRPr lang="en-US"/>
        </a:p>
      </dgm:t>
    </dgm:pt>
    <dgm:pt modelId="{FCDB1B1D-8349-4C2C-B6B1-43644B7DED9A}" type="sibTrans" cxnId="{81681C70-5BDE-42CA-BED9-71A6DA9B9D09}">
      <dgm:prSet/>
      <dgm:spPr/>
      <dgm:t>
        <a:bodyPr/>
        <a:lstStyle/>
        <a:p>
          <a:endParaRPr lang="en-US"/>
        </a:p>
      </dgm:t>
    </dgm:pt>
    <dgm:pt modelId="{FE6CF2B1-21E8-4F8D-A90E-A7C5CF55C46F}">
      <dgm:prSet custT="1"/>
      <dgm:spPr/>
      <dgm:t>
        <a:bodyPr/>
        <a:lstStyle/>
        <a:p>
          <a:r>
            <a:rPr lang="en-US" sz="1800" dirty="0" smtClean="0"/>
            <a:t>$118</a:t>
          </a:r>
          <a:endParaRPr lang="en-US" sz="1800" dirty="0"/>
        </a:p>
      </dgm:t>
    </dgm:pt>
    <dgm:pt modelId="{D7A2962D-B967-42C5-A0A5-8D59DA69ECA2}" type="parTrans" cxnId="{EA7C48E6-141A-428C-8652-A5C79A11772B}">
      <dgm:prSet/>
      <dgm:spPr/>
      <dgm:t>
        <a:bodyPr/>
        <a:lstStyle/>
        <a:p>
          <a:endParaRPr lang="en-US"/>
        </a:p>
      </dgm:t>
    </dgm:pt>
    <dgm:pt modelId="{290743E4-2974-4636-BA62-5E0B29A52345}" type="sibTrans" cxnId="{EA7C48E6-141A-428C-8652-A5C79A11772B}">
      <dgm:prSet/>
      <dgm:spPr/>
      <dgm:t>
        <a:bodyPr/>
        <a:lstStyle/>
        <a:p>
          <a:endParaRPr lang="en-US"/>
        </a:p>
      </dgm:t>
    </dgm:pt>
    <dgm:pt modelId="{C88DA541-4DC9-4905-A849-97DA3460E539}">
      <dgm:prSet custT="1"/>
      <dgm:spPr/>
      <dgm:t>
        <a:bodyPr/>
        <a:lstStyle/>
        <a:p>
          <a:r>
            <a:rPr lang="en-US" sz="1800" dirty="0" smtClean="0"/>
            <a:t>19.5x</a:t>
          </a:r>
          <a:endParaRPr lang="en-US" sz="1800" dirty="0"/>
        </a:p>
      </dgm:t>
    </dgm:pt>
    <dgm:pt modelId="{F6A1570E-D233-495F-990B-C1A47FD20F5B}" type="parTrans" cxnId="{7665C0C3-91E5-4EE6-8AC7-16AED743A9CB}">
      <dgm:prSet/>
      <dgm:spPr/>
      <dgm:t>
        <a:bodyPr/>
        <a:lstStyle/>
        <a:p>
          <a:endParaRPr lang="en-US"/>
        </a:p>
      </dgm:t>
    </dgm:pt>
    <dgm:pt modelId="{203273A6-E461-414B-8855-61F1C2AD6471}" type="sibTrans" cxnId="{7665C0C3-91E5-4EE6-8AC7-16AED743A9CB}">
      <dgm:prSet/>
      <dgm:spPr/>
      <dgm:t>
        <a:bodyPr/>
        <a:lstStyle/>
        <a:p>
          <a:endParaRPr lang="en-US"/>
        </a:p>
      </dgm:t>
    </dgm:pt>
    <dgm:pt modelId="{1D2A63BA-61FB-4F7F-A86D-CF3CBA63E6AB}">
      <dgm:prSet custT="1"/>
      <dgm:spPr/>
      <dgm:t>
        <a:bodyPr/>
        <a:lstStyle/>
        <a:p>
          <a:r>
            <a:rPr lang="en-US" sz="1800" dirty="0" smtClean="0"/>
            <a:t>2.00%</a:t>
          </a:r>
          <a:endParaRPr lang="en-US" sz="1800" dirty="0"/>
        </a:p>
      </dgm:t>
    </dgm:pt>
    <dgm:pt modelId="{0E8C64C1-04AA-42C4-9714-B0FD25065A16}" type="parTrans" cxnId="{95F1D697-6E2C-47F7-8B61-5BC801D149A5}">
      <dgm:prSet/>
      <dgm:spPr/>
      <dgm:t>
        <a:bodyPr/>
        <a:lstStyle/>
        <a:p>
          <a:endParaRPr lang="en-US"/>
        </a:p>
      </dgm:t>
    </dgm:pt>
    <dgm:pt modelId="{9E33CC3C-3312-4166-BD64-E1317CA42E84}" type="sibTrans" cxnId="{95F1D697-6E2C-47F7-8B61-5BC801D149A5}">
      <dgm:prSet/>
      <dgm:spPr/>
      <dgm:t>
        <a:bodyPr/>
        <a:lstStyle/>
        <a:p>
          <a:endParaRPr lang="en-US"/>
        </a:p>
      </dgm:t>
    </dgm:pt>
    <dgm:pt modelId="{75D5C779-A1FD-43A0-B039-AEE765B17488}">
      <dgm:prSet custT="1"/>
      <dgm:spPr/>
      <dgm:t>
        <a:bodyPr/>
        <a:lstStyle/>
        <a:p>
          <a:r>
            <a:rPr lang="en-US" sz="1800" dirty="0" smtClean="0"/>
            <a:t>3.50%</a:t>
          </a:r>
          <a:endParaRPr lang="en-US" sz="1800" dirty="0"/>
        </a:p>
      </dgm:t>
    </dgm:pt>
    <dgm:pt modelId="{072178F1-2BAD-4C30-B25B-69B6115AE4DE}" type="parTrans" cxnId="{F29BC93B-B4F8-4F3F-8C80-2127F7928DD3}">
      <dgm:prSet/>
      <dgm:spPr/>
      <dgm:t>
        <a:bodyPr/>
        <a:lstStyle/>
        <a:p>
          <a:endParaRPr lang="en-US"/>
        </a:p>
      </dgm:t>
    </dgm:pt>
    <dgm:pt modelId="{D6EE560D-F404-4A9D-84CF-CC43133FC887}" type="sibTrans" cxnId="{F29BC93B-B4F8-4F3F-8C80-2127F7928DD3}">
      <dgm:prSet/>
      <dgm:spPr/>
      <dgm:t>
        <a:bodyPr/>
        <a:lstStyle/>
        <a:p>
          <a:endParaRPr lang="en-US"/>
        </a:p>
      </dgm:t>
    </dgm:pt>
    <dgm:pt modelId="{B47D90B5-6280-4565-BFC9-E2AFDBE79E17}">
      <dgm:prSet custT="1"/>
      <dgm:spPr/>
      <dgm:t>
        <a:bodyPr/>
        <a:lstStyle/>
        <a:p>
          <a:r>
            <a:rPr lang="en-US" sz="1800" dirty="0" smtClean="0"/>
            <a:t>$140</a:t>
          </a:r>
          <a:endParaRPr lang="en-US" sz="1800" dirty="0"/>
        </a:p>
      </dgm:t>
    </dgm:pt>
    <dgm:pt modelId="{A1E42169-5821-4B52-9E45-9841A0D2567F}" type="parTrans" cxnId="{FBD2A1F0-AE88-4462-9AA0-6D80EE2184F7}">
      <dgm:prSet/>
      <dgm:spPr/>
      <dgm:t>
        <a:bodyPr/>
        <a:lstStyle/>
        <a:p>
          <a:endParaRPr lang="en-US"/>
        </a:p>
      </dgm:t>
    </dgm:pt>
    <dgm:pt modelId="{E4AA00FE-5BFD-48D7-BEC8-19B173EC643B}" type="sibTrans" cxnId="{FBD2A1F0-AE88-4462-9AA0-6D80EE2184F7}">
      <dgm:prSet/>
      <dgm:spPr/>
      <dgm:t>
        <a:bodyPr/>
        <a:lstStyle/>
        <a:p>
          <a:endParaRPr lang="en-US"/>
        </a:p>
      </dgm:t>
    </dgm:pt>
    <dgm:pt modelId="{43D290B9-AF00-432D-B4F9-F013EAADC72A}">
      <dgm:prSet custT="1"/>
      <dgm:spPr/>
      <dgm:t>
        <a:bodyPr/>
        <a:lstStyle/>
        <a:p>
          <a:r>
            <a:rPr lang="en-US" sz="1800" dirty="0" smtClean="0"/>
            <a:t>18.0x</a:t>
          </a:r>
          <a:endParaRPr lang="en-US" sz="1800" dirty="0"/>
        </a:p>
      </dgm:t>
    </dgm:pt>
    <dgm:pt modelId="{96AA84F4-FE70-470B-BA87-BEC1F236F331}" type="parTrans" cxnId="{06779C48-A033-40F7-89D6-04B0858B9047}">
      <dgm:prSet/>
      <dgm:spPr/>
      <dgm:t>
        <a:bodyPr/>
        <a:lstStyle/>
        <a:p>
          <a:endParaRPr lang="en-US"/>
        </a:p>
      </dgm:t>
    </dgm:pt>
    <dgm:pt modelId="{B5F90C4A-E1A5-4152-82DB-03CA70404BF3}" type="sibTrans" cxnId="{06779C48-A033-40F7-89D6-04B0858B9047}">
      <dgm:prSet/>
      <dgm:spPr/>
      <dgm:t>
        <a:bodyPr/>
        <a:lstStyle/>
        <a:p>
          <a:endParaRPr lang="en-US"/>
        </a:p>
      </dgm:t>
    </dgm:pt>
    <dgm:pt modelId="{BDFFF077-4A1C-4AA5-915C-E3FCEA8CB941}">
      <dgm:prSet custT="1"/>
      <dgm:spPr/>
      <dgm:t>
        <a:bodyPr/>
        <a:lstStyle/>
        <a:p>
          <a:r>
            <a:rPr lang="en-US" sz="1800" dirty="0" smtClean="0"/>
            <a:t>2.25-2.50</a:t>
          </a:r>
          <a:r>
            <a:rPr lang="en-US" sz="1300" dirty="0" smtClean="0"/>
            <a:t>%</a:t>
          </a:r>
          <a:endParaRPr lang="en-US" sz="1300" dirty="0"/>
        </a:p>
      </dgm:t>
    </dgm:pt>
    <dgm:pt modelId="{2FC2813F-DCCC-4FEE-A314-C8C1BE80DAC7}" type="parTrans" cxnId="{1870E31E-93B4-4871-8835-57A1D2CD0A52}">
      <dgm:prSet/>
      <dgm:spPr/>
      <dgm:t>
        <a:bodyPr/>
        <a:lstStyle/>
        <a:p>
          <a:endParaRPr lang="en-US"/>
        </a:p>
      </dgm:t>
    </dgm:pt>
    <dgm:pt modelId="{874E5D83-186A-477F-AE88-FEDD55AEBF5D}" type="sibTrans" cxnId="{1870E31E-93B4-4871-8835-57A1D2CD0A52}">
      <dgm:prSet/>
      <dgm:spPr/>
      <dgm:t>
        <a:bodyPr/>
        <a:lstStyle/>
        <a:p>
          <a:endParaRPr lang="en-US"/>
        </a:p>
      </dgm:t>
    </dgm:pt>
    <dgm:pt modelId="{32248E78-45E5-4825-874E-7E39C9FD5DA5}">
      <dgm:prSet custT="1"/>
      <dgm:spPr/>
      <dgm:t>
        <a:bodyPr/>
        <a:lstStyle/>
        <a:p>
          <a:r>
            <a:rPr lang="en-US" sz="1800" dirty="0" smtClean="0"/>
            <a:t>4.00-5.00</a:t>
          </a:r>
          <a:r>
            <a:rPr lang="en-US" sz="1300" dirty="0" smtClean="0"/>
            <a:t>%</a:t>
          </a:r>
          <a:endParaRPr lang="en-US" sz="1300" dirty="0"/>
        </a:p>
      </dgm:t>
    </dgm:pt>
    <dgm:pt modelId="{5481B123-C2DD-42EC-95BB-BAE593B35817}" type="parTrans" cxnId="{6F83CD65-8FA6-4AAE-BFB0-17B0144E327B}">
      <dgm:prSet/>
      <dgm:spPr/>
      <dgm:t>
        <a:bodyPr/>
        <a:lstStyle/>
        <a:p>
          <a:endParaRPr lang="en-US"/>
        </a:p>
      </dgm:t>
    </dgm:pt>
    <dgm:pt modelId="{B3795C71-FA84-4DB9-B84C-101BEC691495}" type="sibTrans" cxnId="{6F83CD65-8FA6-4AAE-BFB0-17B0144E327B}">
      <dgm:prSet/>
      <dgm:spPr/>
      <dgm:t>
        <a:bodyPr/>
        <a:lstStyle/>
        <a:p>
          <a:endParaRPr lang="en-US"/>
        </a:p>
      </dgm:t>
    </dgm:pt>
    <dgm:pt modelId="{EBF40C08-4EF9-46C1-B0DC-4625047289D6}">
      <dgm:prSet custT="1"/>
      <dgm:spPr/>
      <dgm:t>
        <a:bodyPr/>
        <a:lstStyle/>
        <a:p>
          <a:r>
            <a:rPr lang="en-US" sz="1800" dirty="0" smtClean="0"/>
            <a:t>$150</a:t>
          </a:r>
          <a:endParaRPr lang="en-US" sz="1800" dirty="0"/>
        </a:p>
      </dgm:t>
    </dgm:pt>
    <dgm:pt modelId="{47910030-B976-46DF-A55A-9DAB172F1A72}" type="parTrans" cxnId="{E0E006BC-A56B-4AED-BC80-8D1D082621E8}">
      <dgm:prSet/>
      <dgm:spPr/>
      <dgm:t>
        <a:bodyPr/>
        <a:lstStyle/>
        <a:p>
          <a:endParaRPr lang="en-US"/>
        </a:p>
      </dgm:t>
    </dgm:pt>
    <dgm:pt modelId="{6C3C2152-C514-4D17-9B76-1A2C3AA0DCC7}" type="sibTrans" cxnId="{E0E006BC-A56B-4AED-BC80-8D1D082621E8}">
      <dgm:prSet/>
      <dgm:spPr/>
      <dgm:t>
        <a:bodyPr/>
        <a:lstStyle/>
        <a:p>
          <a:endParaRPr lang="en-US"/>
        </a:p>
      </dgm:t>
    </dgm:pt>
    <dgm:pt modelId="{5250AC4E-3311-4387-88D4-E931EF4D06FB}">
      <dgm:prSet custT="1"/>
      <dgm:spPr/>
      <dgm:t>
        <a:bodyPr/>
        <a:lstStyle/>
        <a:p>
          <a:r>
            <a:rPr lang="en-US" sz="1800" dirty="0" smtClean="0"/>
            <a:t>20.0x</a:t>
          </a:r>
          <a:endParaRPr lang="en-US" sz="1800" dirty="0"/>
        </a:p>
      </dgm:t>
    </dgm:pt>
    <dgm:pt modelId="{58F71E3E-8A3F-49C7-B120-D83C0BBB11F3}" type="parTrans" cxnId="{3FA88C12-CF33-4421-8C15-04EED4CC88CE}">
      <dgm:prSet/>
      <dgm:spPr/>
      <dgm:t>
        <a:bodyPr/>
        <a:lstStyle/>
        <a:p>
          <a:endParaRPr lang="en-US"/>
        </a:p>
      </dgm:t>
    </dgm:pt>
    <dgm:pt modelId="{4F938A03-08C6-4B74-B6D1-43C32DF3243C}" type="sibTrans" cxnId="{3FA88C12-CF33-4421-8C15-04EED4CC88CE}">
      <dgm:prSet/>
      <dgm:spPr/>
      <dgm:t>
        <a:bodyPr/>
        <a:lstStyle/>
        <a:p>
          <a:endParaRPr lang="en-US"/>
        </a:p>
      </dgm:t>
    </dgm:pt>
    <dgm:pt modelId="{35572D0B-BF26-44E4-87B1-B2FCF3561B0A}">
      <dgm:prSet custT="1"/>
      <dgm:spPr/>
      <dgm:t>
        <a:bodyPr/>
        <a:lstStyle/>
        <a:p>
          <a:r>
            <a:rPr lang="en-US" sz="1800" dirty="0" smtClean="0"/>
            <a:t>2.30</a:t>
          </a:r>
          <a:r>
            <a:rPr lang="en-US" sz="1300" dirty="0" smtClean="0"/>
            <a:t>%</a:t>
          </a:r>
        </a:p>
      </dgm:t>
    </dgm:pt>
    <dgm:pt modelId="{7CB22E7F-F29B-4C21-A09F-5FA02D4775ED}" type="parTrans" cxnId="{C9C09B03-A993-4A91-914B-A62CECD340F1}">
      <dgm:prSet/>
      <dgm:spPr/>
      <dgm:t>
        <a:bodyPr/>
        <a:lstStyle/>
        <a:p>
          <a:endParaRPr lang="en-US"/>
        </a:p>
      </dgm:t>
    </dgm:pt>
    <dgm:pt modelId="{6DD63346-C362-4915-A419-1913D021AF84}" type="sibTrans" cxnId="{C9C09B03-A993-4A91-914B-A62CECD340F1}">
      <dgm:prSet/>
      <dgm:spPr/>
      <dgm:t>
        <a:bodyPr/>
        <a:lstStyle/>
        <a:p>
          <a:endParaRPr lang="en-US"/>
        </a:p>
      </dgm:t>
    </dgm:pt>
    <dgm:pt modelId="{2B174C3C-2E7C-4BA6-8A8A-F07D03AAF79D}">
      <dgm:prSet custT="1"/>
      <dgm:spPr/>
      <dgm:t>
        <a:bodyPr/>
        <a:lstStyle/>
        <a:p>
          <a:r>
            <a:rPr lang="en-US" sz="1800" dirty="0" smtClean="0"/>
            <a:t>1.80%</a:t>
          </a:r>
          <a:endParaRPr lang="en-US" sz="1800" dirty="0"/>
        </a:p>
      </dgm:t>
    </dgm:pt>
    <dgm:pt modelId="{1B04D7E4-D804-4D00-B291-FC05CE098C0F}" type="parTrans" cxnId="{A363AB46-65B7-418A-9ECF-5DDF334D0301}">
      <dgm:prSet/>
      <dgm:spPr/>
      <dgm:t>
        <a:bodyPr/>
        <a:lstStyle/>
        <a:p>
          <a:endParaRPr lang="en-US"/>
        </a:p>
      </dgm:t>
    </dgm:pt>
    <dgm:pt modelId="{53F8F2FC-67CE-4225-8A6B-EF3DF77C460C}" type="sibTrans" cxnId="{A363AB46-65B7-418A-9ECF-5DDF334D0301}">
      <dgm:prSet/>
      <dgm:spPr/>
      <dgm:t>
        <a:bodyPr/>
        <a:lstStyle/>
        <a:p>
          <a:endParaRPr lang="en-US"/>
        </a:p>
      </dgm:t>
    </dgm:pt>
    <dgm:pt modelId="{A134EEDC-940C-4F80-8B5A-86663A2D8EE5}">
      <dgm:prSet custT="1"/>
      <dgm:spPr/>
      <dgm:t>
        <a:bodyPr/>
        <a:lstStyle/>
        <a:p>
          <a:r>
            <a:rPr lang="en-US" sz="1800" dirty="0" smtClean="0"/>
            <a:t>3.00%</a:t>
          </a:r>
          <a:endParaRPr lang="en-US" sz="1800" dirty="0"/>
        </a:p>
      </dgm:t>
    </dgm:pt>
    <dgm:pt modelId="{205683B6-39E7-4DA2-9453-9F166E8D273C}" type="parTrans" cxnId="{67AE2734-1AE6-462D-9D7C-DA48E233E76E}">
      <dgm:prSet/>
      <dgm:spPr/>
      <dgm:t>
        <a:bodyPr/>
        <a:lstStyle/>
        <a:p>
          <a:endParaRPr lang="en-US"/>
        </a:p>
      </dgm:t>
    </dgm:pt>
    <dgm:pt modelId="{F9EE0E57-F1FB-42A2-8265-DDD01611D0F2}" type="sibTrans" cxnId="{67AE2734-1AE6-462D-9D7C-DA48E233E76E}">
      <dgm:prSet/>
      <dgm:spPr/>
      <dgm:t>
        <a:bodyPr/>
        <a:lstStyle/>
        <a:p>
          <a:endParaRPr lang="en-US"/>
        </a:p>
      </dgm:t>
    </dgm:pt>
    <dgm:pt modelId="{382A0051-A534-41B1-BAD3-1C707B1503CC}">
      <dgm:prSet custT="1"/>
      <dgm:spPr/>
      <dgm:t>
        <a:bodyPr/>
        <a:lstStyle/>
        <a:p>
          <a:r>
            <a:rPr lang="en-US" sz="1800" dirty="0" smtClean="0"/>
            <a:t>$130</a:t>
          </a:r>
          <a:endParaRPr lang="en-US" sz="1800" dirty="0"/>
        </a:p>
      </dgm:t>
    </dgm:pt>
    <dgm:pt modelId="{73FC40AE-E5EA-4D17-83E5-2AA6090FA044}" type="parTrans" cxnId="{1624E06E-2658-46B7-B855-70BC17C720AB}">
      <dgm:prSet/>
      <dgm:spPr/>
      <dgm:t>
        <a:bodyPr/>
        <a:lstStyle/>
        <a:p>
          <a:endParaRPr lang="en-US"/>
        </a:p>
      </dgm:t>
    </dgm:pt>
    <dgm:pt modelId="{39076E61-7FC6-4740-A438-EC111BC33192}" type="sibTrans" cxnId="{1624E06E-2658-46B7-B855-70BC17C720AB}">
      <dgm:prSet/>
      <dgm:spPr/>
      <dgm:t>
        <a:bodyPr/>
        <a:lstStyle/>
        <a:p>
          <a:endParaRPr lang="en-US"/>
        </a:p>
      </dgm:t>
    </dgm:pt>
    <dgm:pt modelId="{6473E71D-792D-4BAC-B3CA-1E5A8D51D706}">
      <dgm:prSet custT="1"/>
      <dgm:spPr/>
      <dgm:t>
        <a:bodyPr/>
        <a:lstStyle/>
        <a:p>
          <a:r>
            <a:rPr lang="en-US" sz="1800" dirty="0" smtClean="0"/>
            <a:t>18.0x</a:t>
          </a:r>
          <a:endParaRPr lang="en-US" sz="1800" dirty="0"/>
        </a:p>
      </dgm:t>
    </dgm:pt>
    <dgm:pt modelId="{941AC8E4-1AD9-4367-8D72-5E71EE1AF111}" type="parTrans" cxnId="{1C3925A1-39A7-4F81-A183-1576634FB64C}">
      <dgm:prSet/>
      <dgm:spPr/>
      <dgm:t>
        <a:bodyPr/>
        <a:lstStyle/>
        <a:p>
          <a:endParaRPr lang="en-US"/>
        </a:p>
      </dgm:t>
    </dgm:pt>
    <dgm:pt modelId="{1C342855-4722-41DC-B7F6-C030B79FB5CB}" type="sibTrans" cxnId="{1C3925A1-39A7-4F81-A183-1576634FB64C}">
      <dgm:prSet/>
      <dgm:spPr/>
      <dgm:t>
        <a:bodyPr/>
        <a:lstStyle/>
        <a:p>
          <a:endParaRPr lang="en-US"/>
        </a:p>
      </dgm:t>
    </dgm:pt>
    <dgm:pt modelId="{3A2C475F-0F2E-4E7E-9DB2-35701AD2509D}">
      <dgm:prSet custT="1"/>
      <dgm:spPr/>
      <dgm:t>
        <a:bodyPr/>
        <a:lstStyle/>
        <a:p>
          <a:r>
            <a:rPr lang="en-US" sz="1800" dirty="0" smtClean="0"/>
            <a:t>$2,350</a:t>
          </a:r>
          <a:endParaRPr lang="en-US" sz="1800" dirty="0"/>
        </a:p>
      </dgm:t>
    </dgm:pt>
    <dgm:pt modelId="{66F9663B-2995-4CB2-9E27-07999F6DA3BD}" type="parTrans" cxnId="{7134C774-43FC-43E5-AFB2-801DC151E155}">
      <dgm:prSet/>
      <dgm:spPr/>
      <dgm:t>
        <a:bodyPr/>
        <a:lstStyle/>
        <a:p>
          <a:endParaRPr lang="en-US"/>
        </a:p>
      </dgm:t>
    </dgm:pt>
    <dgm:pt modelId="{76A0CCDD-9421-488D-B04B-6C9C86186BC7}" type="sibTrans" cxnId="{7134C774-43FC-43E5-AFB2-801DC151E155}">
      <dgm:prSet/>
      <dgm:spPr/>
      <dgm:t>
        <a:bodyPr/>
        <a:lstStyle/>
        <a:p>
          <a:endParaRPr lang="en-US"/>
        </a:p>
      </dgm:t>
    </dgm:pt>
    <dgm:pt modelId="{3F2F8AEC-D4D7-40CE-A130-4C0329B6D4C4}">
      <dgm:prSet/>
      <dgm:spPr/>
      <dgm:t>
        <a:bodyPr/>
        <a:lstStyle/>
        <a:p>
          <a:r>
            <a:rPr lang="en-US" b="1" dirty="0" smtClean="0">
              <a:latin typeface="Arial Narrow" panose="020B0606020202030204" pitchFamily="34" charset="0"/>
            </a:rPr>
            <a:t>Real GDP</a:t>
          </a:r>
          <a:endParaRPr lang="en-US" b="1" dirty="0">
            <a:latin typeface="Arial Narrow" panose="020B0606020202030204" pitchFamily="34" charset="0"/>
          </a:endParaRPr>
        </a:p>
      </dgm:t>
    </dgm:pt>
    <dgm:pt modelId="{A9D88F40-1B7E-4C92-B553-CD3B12EE059F}" type="parTrans" cxnId="{8631DA07-B9D9-4C4C-B209-905417D37D7C}">
      <dgm:prSet/>
      <dgm:spPr/>
      <dgm:t>
        <a:bodyPr/>
        <a:lstStyle/>
        <a:p>
          <a:endParaRPr lang="en-US"/>
        </a:p>
      </dgm:t>
    </dgm:pt>
    <dgm:pt modelId="{492F9270-D1E2-475F-98E0-766FB470EF9B}" type="sibTrans" cxnId="{8631DA07-B9D9-4C4C-B209-905417D37D7C}">
      <dgm:prSet/>
      <dgm:spPr/>
      <dgm:t>
        <a:bodyPr/>
        <a:lstStyle/>
        <a:p>
          <a:endParaRPr lang="en-US"/>
        </a:p>
      </dgm:t>
    </dgm:pt>
    <dgm:pt modelId="{4C50DCF0-89AB-4682-AB72-18E9761B2808}">
      <dgm:prSet/>
      <dgm:spPr/>
      <dgm:t>
        <a:bodyPr/>
        <a:lstStyle/>
        <a:p>
          <a:r>
            <a:rPr lang="en-US" b="1" dirty="0" smtClean="0">
              <a:latin typeface="Arial Narrow" panose="020B0606020202030204" pitchFamily="34" charset="0"/>
            </a:rPr>
            <a:t>Core PCE</a:t>
          </a:r>
          <a:endParaRPr lang="en-US" b="1" dirty="0">
            <a:latin typeface="Arial Narrow" panose="020B0606020202030204" pitchFamily="34" charset="0"/>
          </a:endParaRPr>
        </a:p>
      </dgm:t>
    </dgm:pt>
    <dgm:pt modelId="{2A62DEF1-5C9B-4BBC-A9A1-5267FA5B385A}" type="parTrans" cxnId="{19DD80B8-CA81-4949-B28C-F8138031C4F1}">
      <dgm:prSet/>
      <dgm:spPr/>
      <dgm:t>
        <a:bodyPr/>
        <a:lstStyle/>
        <a:p>
          <a:endParaRPr lang="en-US"/>
        </a:p>
      </dgm:t>
    </dgm:pt>
    <dgm:pt modelId="{683C0ECB-F3FD-445F-AF6D-F144B4084E08}" type="sibTrans" cxnId="{19DD80B8-CA81-4949-B28C-F8138031C4F1}">
      <dgm:prSet/>
      <dgm:spPr/>
      <dgm:t>
        <a:bodyPr/>
        <a:lstStyle/>
        <a:p>
          <a:endParaRPr lang="en-US"/>
        </a:p>
      </dgm:t>
    </dgm:pt>
    <dgm:pt modelId="{109DA2DD-135B-4E20-AC64-CE4CC5C48951}">
      <dgm:prSet/>
      <dgm:spPr/>
      <dgm:t>
        <a:bodyPr/>
        <a:lstStyle/>
        <a:p>
          <a:r>
            <a:rPr lang="en-US" b="1" dirty="0" smtClean="0">
              <a:latin typeface="Arial Narrow" panose="020B0606020202030204" pitchFamily="34" charset="0"/>
            </a:rPr>
            <a:t>Benchmark 10yr Treasury Yield</a:t>
          </a:r>
          <a:endParaRPr lang="en-US" b="1" dirty="0">
            <a:latin typeface="Arial Narrow" panose="020B0606020202030204" pitchFamily="34" charset="0"/>
          </a:endParaRPr>
        </a:p>
      </dgm:t>
    </dgm:pt>
    <dgm:pt modelId="{93DB5563-BC48-4D87-A10D-9D255D5456D1}" type="parTrans" cxnId="{CDF671F0-A136-4C4B-91CB-4368232591E2}">
      <dgm:prSet/>
      <dgm:spPr/>
      <dgm:t>
        <a:bodyPr/>
        <a:lstStyle/>
        <a:p>
          <a:endParaRPr lang="en-US"/>
        </a:p>
      </dgm:t>
    </dgm:pt>
    <dgm:pt modelId="{F3D3AC7E-BA7D-4AFC-B7D3-E2D3F6783B89}" type="sibTrans" cxnId="{CDF671F0-A136-4C4B-91CB-4368232591E2}">
      <dgm:prSet/>
      <dgm:spPr/>
      <dgm:t>
        <a:bodyPr/>
        <a:lstStyle/>
        <a:p>
          <a:endParaRPr lang="en-US"/>
        </a:p>
      </dgm:t>
    </dgm:pt>
    <dgm:pt modelId="{7079D83B-EB78-46E4-A640-3D13399EE2D2}">
      <dgm:prSet/>
      <dgm:spPr/>
      <dgm:t>
        <a:bodyPr/>
        <a:lstStyle/>
        <a:p>
          <a:r>
            <a:rPr lang="en-US" b="1" dirty="0" smtClean="0">
              <a:latin typeface="Arial Narrow" panose="020B0606020202030204" pitchFamily="34" charset="0"/>
            </a:rPr>
            <a:t>S&amp;P 500 EPS</a:t>
          </a:r>
          <a:endParaRPr lang="en-US" b="1" dirty="0">
            <a:latin typeface="Arial Narrow" panose="020B0606020202030204" pitchFamily="34" charset="0"/>
          </a:endParaRPr>
        </a:p>
      </dgm:t>
    </dgm:pt>
    <dgm:pt modelId="{440AC0CE-03E1-461D-A595-1A43B589FA09}" type="parTrans" cxnId="{5E267CFC-27DA-4694-AFF5-7673EBD8C5DB}">
      <dgm:prSet/>
      <dgm:spPr/>
      <dgm:t>
        <a:bodyPr/>
        <a:lstStyle/>
        <a:p>
          <a:endParaRPr lang="en-US"/>
        </a:p>
      </dgm:t>
    </dgm:pt>
    <dgm:pt modelId="{B0B61439-953A-4E20-9B7C-BD9E2604E50F}" type="sibTrans" cxnId="{5E267CFC-27DA-4694-AFF5-7673EBD8C5DB}">
      <dgm:prSet/>
      <dgm:spPr/>
      <dgm:t>
        <a:bodyPr/>
        <a:lstStyle/>
        <a:p>
          <a:endParaRPr lang="en-US"/>
        </a:p>
      </dgm:t>
    </dgm:pt>
    <dgm:pt modelId="{467EA933-3FE7-4CF1-AF4D-77640DF72AE1}">
      <dgm:prSet/>
      <dgm:spPr/>
      <dgm:t>
        <a:bodyPr/>
        <a:lstStyle/>
        <a:p>
          <a:r>
            <a:rPr lang="en-US" b="1" dirty="0" smtClean="0">
              <a:latin typeface="Arial Narrow" panose="020B0606020202030204" pitchFamily="34" charset="0"/>
            </a:rPr>
            <a:t>Target</a:t>
          </a:r>
          <a:r>
            <a:rPr lang="en-US" b="1" dirty="0" smtClean="0"/>
            <a:t> P/E</a:t>
          </a:r>
          <a:endParaRPr lang="en-US" b="1" dirty="0"/>
        </a:p>
      </dgm:t>
    </dgm:pt>
    <dgm:pt modelId="{2D598DFC-CDFE-4BAE-80B3-85C735E9EBB2}" type="parTrans" cxnId="{979F5004-9D36-4DBF-A96E-108CE216BDDB}">
      <dgm:prSet/>
      <dgm:spPr/>
      <dgm:t>
        <a:bodyPr/>
        <a:lstStyle/>
        <a:p>
          <a:endParaRPr lang="en-US"/>
        </a:p>
      </dgm:t>
    </dgm:pt>
    <dgm:pt modelId="{E450C3BE-71EF-44B7-B218-B19848F54465}" type="sibTrans" cxnId="{979F5004-9D36-4DBF-A96E-108CE216BDDB}">
      <dgm:prSet/>
      <dgm:spPr/>
      <dgm:t>
        <a:bodyPr/>
        <a:lstStyle/>
        <a:p>
          <a:endParaRPr lang="en-US"/>
        </a:p>
      </dgm:t>
    </dgm:pt>
    <dgm:pt modelId="{ABC0675D-9D85-4C87-BFA2-C8F9F7C6C29E}">
      <dgm:prSet/>
      <dgm:spPr/>
      <dgm:t>
        <a:bodyPr/>
        <a:lstStyle/>
        <a:p>
          <a:r>
            <a:rPr lang="en-US" b="1" dirty="0" smtClean="0">
              <a:latin typeface="Arial Narrow" panose="020B0606020202030204" pitchFamily="34" charset="0"/>
            </a:rPr>
            <a:t>S&amp;P 500 Target Price</a:t>
          </a:r>
          <a:endParaRPr lang="en-US" b="1" dirty="0">
            <a:latin typeface="Arial Narrow" panose="020B0606020202030204" pitchFamily="34" charset="0"/>
          </a:endParaRPr>
        </a:p>
      </dgm:t>
    </dgm:pt>
    <dgm:pt modelId="{6696844D-C713-4B7D-BD87-ED323CAA20EE}" type="parTrans" cxnId="{F820967E-360F-44A1-941A-E8B8105B5379}">
      <dgm:prSet/>
      <dgm:spPr/>
      <dgm:t>
        <a:bodyPr/>
        <a:lstStyle/>
        <a:p>
          <a:endParaRPr lang="en-US"/>
        </a:p>
      </dgm:t>
    </dgm:pt>
    <dgm:pt modelId="{FAFA44DB-2D90-4FFA-A1D8-309CB525AC15}" type="sibTrans" cxnId="{F820967E-360F-44A1-941A-E8B8105B5379}">
      <dgm:prSet/>
      <dgm:spPr/>
      <dgm:t>
        <a:bodyPr/>
        <a:lstStyle/>
        <a:p>
          <a:endParaRPr lang="en-US"/>
        </a:p>
      </dgm:t>
    </dgm:pt>
    <dgm:pt modelId="{830EA4BB-B424-4DCB-9B42-698A93225F5C}">
      <dgm:prSet/>
      <dgm:spPr>
        <a:solidFill>
          <a:schemeClr val="accent6">
            <a:alpha val="70000"/>
          </a:schemeClr>
        </a:solidFill>
      </dgm:spPr>
      <dgm:t>
        <a:bodyPr/>
        <a:lstStyle/>
        <a:p>
          <a:endParaRPr lang="en-US"/>
        </a:p>
      </dgm:t>
    </dgm:pt>
    <dgm:pt modelId="{57A44199-94CD-43FB-B656-61C73C5A002E}" type="sibTrans" cxnId="{5A962898-59F4-400F-812B-BF3E97DFF53B}">
      <dgm:prSet/>
      <dgm:spPr/>
      <dgm:t>
        <a:bodyPr/>
        <a:lstStyle/>
        <a:p>
          <a:endParaRPr lang="en-US"/>
        </a:p>
      </dgm:t>
    </dgm:pt>
    <dgm:pt modelId="{DB406120-9319-4E7B-B0BE-5EA5D06A78AA}" type="parTrans" cxnId="{5A962898-59F4-400F-812B-BF3E97DFF53B}">
      <dgm:prSet/>
      <dgm:spPr/>
      <dgm:t>
        <a:bodyPr/>
        <a:lstStyle/>
        <a:p>
          <a:endParaRPr lang="en-US"/>
        </a:p>
      </dgm:t>
    </dgm:pt>
    <dgm:pt modelId="{C2B33424-182D-46F7-8C29-597B07BF3A54}" type="pres">
      <dgm:prSet presAssocID="{35AD7DD4-C991-4652-9F69-B329CC93093D}" presName="theList" presStyleCnt="0">
        <dgm:presLayoutVars>
          <dgm:dir/>
          <dgm:animLvl val="lvl"/>
          <dgm:resizeHandles val="exact"/>
        </dgm:presLayoutVars>
      </dgm:prSet>
      <dgm:spPr/>
      <dgm:t>
        <a:bodyPr/>
        <a:lstStyle/>
        <a:p>
          <a:endParaRPr lang="en-US"/>
        </a:p>
      </dgm:t>
    </dgm:pt>
    <dgm:pt modelId="{A6B74A5E-81CC-4912-8B03-35F17B7A847D}" type="pres">
      <dgm:prSet presAssocID="{830EA4BB-B424-4DCB-9B42-698A93225F5C}" presName="compNode" presStyleCnt="0"/>
      <dgm:spPr/>
    </dgm:pt>
    <dgm:pt modelId="{45200BAB-8571-4DCB-B447-A1474216372E}" type="pres">
      <dgm:prSet presAssocID="{830EA4BB-B424-4DCB-9B42-698A93225F5C}" presName="aNode" presStyleLbl="bgShp" presStyleIdx="0" presStyleCnt="5" custScaleY="86097" custLinFactNeighborY="7679"/>
      <dgm:spPr/>
      <dgm:t>
        <a:bodyPr/>
        <a:lstStyle/>
        <a:p>
          <a:endParaRPr lang="en-US"/>
        </a:p>
      </dgm:t>
    </dgm:pt>
    <dgm:pt modelId="{CD0FBAA2-F6A9-4315-B205-97CB597B29F5}" type="pres">
      <dgm:prSet presAssocID="{830EA4BB-B424-4DCB-9B42-698A93225F5C}" presName="textNode" presStyleLbl="bgShp" presStyleIdx="0" presStyleCnt="5"/>
      <dgm:spPr/>
      <dgm:t>
        <a:bodyPr/>
        <a:lstStyle/>
        <a:p>
          <a:endParaRPr lang="en-US"/>
        </a:p>
      </dgm:t>
    </dgm:pt>
    <dgm:pt modelId="{F9810ACE-1B40-427D-AEDD-353BF2326277}" type="pres">
      <dgm:prSet presAssocID="{830EA4BB-B424-4DCB-9B42-698A93225F5C}" presName="compChildNode" presStyleCnt="0"/>
      <dgm:spPr/>
    </dgm:pt>
    <dgm:pt modelId="{1CB7FD65-9A02-476D-9652-743D2AEC33CF}" type="pres">
      <dgm:prSet presAssocID="{830EA4BB-B424-4DCB-9B42-698A93225F5C}" presName="theInnerList" presStyleCnt="0"/>
      <dgm:spPr/>
    </dgm:pt>
    <dgm:pt modelId="{729B8471-CF59-4F42-8764-288DD8FCFA8F}" type="pres">
      <dgm:prSet presAssocID="{3F2F8AEC-D4D7-40CE-A130-4C0329B6D4C4}" presName="childNode" presStyleLbl="node1" presStyleIdx="0" presStyleCnt="30">
        <dgm:presLayoutVars>
          <dgm:bulletEnabled val="1"/>
        </dgm:presLayoutVars>
      </dgm:prSet>
      <dgm:spPr/>
      <dgm:t>
        <a:bodyPr/>
        <a:lstStyle/>
        <a:p>
          <a:endParaRPr lang="en-US"/>
        </a:p>
      </dgm:t>
    </dgm:pt>
    <dgm:pt modelId="{19E64817-5B3F-4C3C-868D-5111B5E304E8}" type="pres">
      <dgm:prSet presAssocID="{3F2F8AEC-D4D7-40CE-A130-4C0329B6D4C4}" presName="aSpace2" presStyleCnt="0"/>
      <dgm:spPr/>
    </dgm:pt>
    <dgm:pt modelId="{AE395CEE-8D88-42DC-90E7-F79FF5AE3F1E}" type="pres">
      <dgm:prSet presAssocID="{4C50DCF0-89AB-4682-AB72-18E9761B2808}" presName="childNode" presStyleLbl="node1" presStyleIdx="1" presStyleCnt="30" custLinFactNeighborY="47262">
        <dgm:presLayoutVars>
          <dgm:bulletEnabled val="1"/>
        </dgm:presLayoutVars>
      </dgm:prSet>
      <dgm:spPr/>
      <dgm:t>
        <a:bodyPr/>
        <a:lstStyle/>
        <a:p>
          <a:endParaRPr lang="en-US"/>
        </a:p>
      </dgm:t>
    </dgm:pt>
    <dgm:pt modelId="{5498BEB6-BA92-4FE5-B56A-CBC573EC39AF}" type="pres">
      <dgm:prSet presAssocID="{4C50DCF0-89AB-4682-AB72-18E9761B2808}" presName="aSpace2" presStyleCnt="0"/>
      <dgm:spPr/>
    </dgm:pt>
    <dgm:pt modelId="{9ADE0AFE-A68D-4AF1-AE51-A8216FAFA5D7}" type="pres">
      <dgm:prSet presAssocID="{109DA2DD-135B-4E20-AC64-CE4CC5C48951}" presName="childNode" presStyleLbl="node1" presStyleIdx="2" presStyleCnt="30">
        <dgm:presLayoutVars>
          <dgm:bulletEnabled val="1"/>
        </dgm:presLayoutVars>
      </dgm:prSet>
      <dgm:spPr/>
      <dgm:t>
        <a:bodyPr/>
        <a:lstStyle/>
        <a:p>
          <a:endParaRPr lang="en-US"/>
        </a:p>
      </dgm:t>
    </dgm:pt>
    <dgm:pt modelId="{1AB73DA0-0043-4AC4-A192-5FBA1B5B2EDD}" type="pres">
      <dgm:prSet presAssocID="{109DA2DD-135B-4E20-AC64-CE4CC5C48951}" presName="aSpace2" presStyleCnt="0"/>
      <dgm:spPr/>
    </dgm:pt>
    <dgm:pt modelId="{10616A08-41CA-47F6-971B-298F162472DF}" type="pres">
      <dgm:prSet presAssocID="{7079D83B-EB78-46E4-A640-3D13399EE2D2}" presName="childNode" presStyleLbl="node1" presStyleIdx="3" presStyleCnt="30">
        <dgm:presLayoutVars>
          <dgm:bulletEnabled val="1"/>
        </dgm:presLayoutVars>
      </dgm:prSet>
      <dgm:spPr/>
      <dgm:t>
        <a:bodyPr/>
        <a:lstStyle/>
        <a:p>
          <a:endParaRPr lang="en-US"/>
        </a:p>
      </dgm:t>
    </dgm:pt>
    <dgm:pt modelId="{CCA18726-4494-4688-8F24-0E8055324743}" type="pres">
      <dgm:prSet presAssocID="{7079D83B-EB78-46E4-A640-3D13399EE2D2}" presName="aSpace2" presStyleCnt="0"/>
      <dgm:spPr/>
    </dgm:pt>
    <dgm:pt modelId="{AC6CC3DC-6318-4FCC-A0E9-4C96A83A2DAB}" type="pres">
      <dgm:prSet presAssocID="{467EA933-3FE7-4CF1-AF4D-77640DF72AE1}" presName="childNode" presStyleLbl="node1" presStyleIdx="4" presStyleCnt="30">
        <dgm:presLayoutVars>
          <dgm:bulletEnabled val="1"/>
        </dgm:presLayoutVars>
      </dgm:prSet>
      <dgm:spPr/>
      <dgm:t>
        <a:bodyPr/>
        <a:lstStyle/>
        <a:p>
          <a:endParaRPr lang="en-US"/>
        </a:p>
      </dgm:t>
    </dgm:pt>
    <dgm:pt modelId="{123150B5-F807-45F7-B227-7A097C282971}" type="pres">
      <dgm:prSet presAssocID="{467EA933-3FE7-4CF1-AF4D-77640DF72AE1}" presName="aSpace2" presStyleCnt="0"/>
      <dgm:spPr/>
    </dgm:pt>
    <dgm:pt modelId="{F4504DBE-0908-4E1B-B3C8-2564E66D2A94}" type="pres">
      <dgm:prSet presAssocID="{ABC0675D-9D85-4C87-BFA2-C8F9F7C6C29E}" presName="childNode" presStyleLbl="node1" presStyleIdx="5" presStyleCnt="30">
        <dgm:presLayoutVars>
          <dgm:bulletEnabled val="1"/>
        </dgm:presLayoutVars>
      </dgm:prSet>
      <dgm:spPr/>
      <dgm:t>
        <a:bodyPr/>
        <a:lstStyle/>
        <a:p>
          <a:endParaRPr lang="en-US"/>
        </a:p>
      </dgm:t>
    </dgm:pt>
    <dgm:pt modelId="{8E724852-7D9D-4B8C-BFD0-FA09B42E7350}" type="pres">
      <dgm:prSet presAssocID="{830EA4BB-B424-4DCB-9B42-698A93225F5C}" presName="aSpace" presStyleCnt="0"/>
      <dgm:spPr/>
    </dgm:pt>
    <dgm:pt modelId="{6CC0FEA2-3F9C-4530-A6E1-B33C234E2E33}" type="pres">
      <dgm:prSet presAssocID="{E3D972C4-9DB9-4A57-A4BC-951276494C61}" presName="compNode" presStyleCnt="0"/>
      <dgm:spPr/>
    </dgm:pt>
    <dgm:pt modelId="{843DB595-F1E0-4B70-9FCB-FD6E2906F839}" type="pres">
      <dgm:prSet presAssocID="{E3D972C4-9DB9-4A57-A4BC-951276494C61}" presName="aNode" presStyleLbl="bgShp" presStyleIdx="1" presStyleCnt="5" custScaleY="86038" custLinFactNeighborY="8028"/>
      <dgm:spPr/>
      <dgm:t>
        <a:bodyPr/>
        <a:lstStyle/>
        <a:p>
          <a:endParaRPr lang="en-US"/>
        </a:p>
      </dgm:t>
    </dgm:pt>
    <dgm:pt modelId="{E3C3595A-7189-4116-BD9B-88F3F8FBD6E6}" type="pres">
      <dgm:prSet presAssocID="{E3D972C4-9DB9-4A57-A4BC-951276494C61}" presName="textNode" presStyleLbl="bgShp" presStyleIdx="1" presStyleCnt="5"/>
      <dgm:spPr/>
      <dgm:t>
        <a:bodyPr/>
        <a:lstStyle/>
        <a:p>
          <a:endParaRPr lang="en-US"/>
        </a:p>
      </dgm:t>
    </dgm:pt>
    <dgm:pt modelId="{62E68489-B237-491E-BEC8-18FD6813786A}" type="pres">
      <dgm:prSet presAssocID="{E3D972C4-9DB9-4A57-A4BC-951276494C61}" presName="compChildNode" presStyleCnt="0"/>
      <dgm:spPr/>
    </dgm:pt>
    <dgm:pt modelId="{222F61CC-4A56-4038-A728-B2867D55DE42}" type="pres">
      <dgm:prSet presAssocID="{E3D972C4-9DB9-4A57-A4BC-951276494C61}" presName="theInnerList" presStyleCnt="0"/>
      <dgm:spPr/>
    </dgm:pt>
    <dgm:pt modelId="{235676F7-2EAF-460D-8462-D91057C737CB}" type="pres">
      <dgm:prSet presAssocID="{569272D8-3562-4D3A-B510-7FAA9D77DCE6}" presName="childNode" presStyleLbl="node1" presStyleIdx="6" presStyleCnt="30">
        <dgm:presLayoutVars>
          <dgm:bulletEnabled val="1"/>
        </dgm:presLayoutVars>
      </dgm:prSet>
      <dgm:spPr/>
      <dgm:t>
        <a:bodyPr/>
        <a:lstStyle/>
        <a:p>
          <a:endParaRPr lang="en-US"/>
        </a:p>
      </dgm:t>
    </dgm:pt>
    <dgm:pt modelId="{DF8DE90B-A3C4-4A8D-A4C2-5A10DCDAF84C}" type="pres">
      <dgm:prSet presAssocID="{569272D8-3562-4D3A-B510-7FAA9D77DCE6}" presName="aSpace2" presStyleCnt="0"/>
      <dgm:spPr/>
    </dgm:pt>
    <dgm:pt modelId="{F778B0A3-7698-4D9F-A71C-997D2AABA018}" type="pres">
      <dgm:prSet presAssocID="{98B5396B-75C3-49CC-83FB-7703EA8F77D5}" presName="childNode" presStyleLbl="node1" presStyleIdx="7" presStyleCnt="30">
        <dgm:presLayoutVars>
          <dgm:bulletEnabled val="1"/>
        </dgm:presLayoutVars>
      </dgm:prSet>
      <dgm:spPr/>
      <dgm:t>
        <a:bodyPr/>
        <a:lstStyle/>
        <a:p>
          <a:endParaRPr lang="en-US"/>
        </a:p>
      </dgm:t>
    </dgm:pt>
    <dgm:pt modelId="{34C000E8-936F-4889-A4EE-0DFEC60F8CB1}" type="pres">
      <dgm:prSet presAssocID="{98B5396B-75C3-49CC-83FB-7703EA8F77D5}" presName="aSpace2" presStyleCnt="0"/>
      <dgm:spPr/>
    </dgm:pt>
    <dgm:pt modelId="{7226F828-014B-4D3F-AC62-B60228CD90F0}" type="pres">
      <dgm:prSet presAssocID="{BBEA1228-AC0D-41E0-B7D5-C66D9C6DB957}" presName="childNode" presStyleLbl="node1" presStyleIdx="8" presStyleCnt="30">
        <dgm:presLayoutVars>
          <dgm:bulletEnabled val="1"/>
        </dgm:presLayoutVars>
      </dgm:prSet>
      <dgm:spPr/>
      <dgm:t>
        <a:bodyPr/>
        <a:lstStyle/>
        <a:p>
          <a:endParaRPr lang="en-US"/>
        </a:p>
      </dgm:t>
    </dgm:pt>
    <dgm:pt modelId="{72612E7C-AC37-4D84-8017-4D7696854961}" type="pres">
      <dgm:prSet presAssocID="{BBEA1228-AC0D-41E0-B7D5-C66D9C6DB957}" presName="aSpace2" presStyleCnt="0"/>
      <dgm:spPr/>
    </dgm:pt>
    <dgm:pt modelId="{755274B1-FFD5-45F7-A118-46834EA8D314}" type="pres">
      <dgm:prSet presAssocID="{FE6CF2B1-21E8-4F8D-A90E-A7C5CF55C46F}" presName="childNode" presStyleLbl="node1" presStyleIdx="9" presStyleCnt="30">
        <dgm:presLayoutVars>
          <dgm:bulletEnabled val="1"/>
        </dgm:presLayoutVars>
      </dgm:prSet>
      <dgm:spPr/>
      <dgm:t>
        <a:bodyPr/>
        <a:lstStyle/>
        <a:p>
          <a:endParaRPr lang="en-US"/>
        </a:p>
      </dgm:t>
    </dgm:pt>
    <dgm:pt modelId="{D94785CF-38AD-4C21-BF3E-3C08F1A5E689}" type="pres">
      <dgm:prSet presAssocID="{FE6CF2B1-21E8-4F8D-A90E-A7C5CF55C46F}" presName="aSpace2" presStyleCnt="0"/>
      <dgm:spPr/>
    </dgm:pt>
    <dgm:pt modelId="{702EBDA1-0022-404D-944E-2DEA3FA91B7D}" type="pres">
      <dgm:prSet presAssocID="{C88DA541-4DC9-4905-A849-97DA3460E539}" presName="childNode" presStyleLbl="node1" presStyleIdx="10" presStyleCnt="30">
        <dgm:presLayoutVars>
          <dgm:bulletEnabled val="1"/>
        </dgm:presLayoutVars>
      </dgm:prSet>
      <dgm:spPr/>
      <dgm:t>
        <a:bodyPr/>
        <a:lstStyle/>
        <a:p>
          <a:endParaRPr lang="en-US"/>
        </a:p>
      </dgm:t>
    </dgm:pt>
    <dgm:pt modelId="{E6846665-C1BA-4540-88B9-4CD41A53D5FA}" type="pres">
      <dgm:prSet presAssocID="{C88DA541-4DC9-4905-A849-97DA3460E539}" presName="aSpace2" presStyleCnt="0"/>
      <dgm:spPr/>
    </dgm:pt>
    <dgm:pt modelId="{FB15ABE6-55FB-4405-AEBF-FCAAB58EF5D5}" type="pres">
      <dgm:prSet presAssocID="{CC64358D-D944-49D1-AEE5-910AB062B415}" presName="childNode" presStyleLbl="node1" presStyleIdx="11" presStyleCnt="30">
        <dgm:presLayoutVars>
          <dgm:bulletEnabled val="1"/>
        </dgm:presLayoutVars>
      </dgm:prSet>
      <dgm:spPr/>
      <dgm:t>
        <a:bodyPr/>
        <a:lstStyle/>
        <a:p>
          <a:endParaRPr lang="en-US"/>
        </a:p>
      </dgm:t>
    </dgm:pt>
    <dgm:pt modelId="{153E760B-C3F1-461A-948C-28833CF71921}" type="pres">
      <dgm:prSet presAssocID="{E3D972C4-9DB9-4A57-A4BC-951276494C61}" presName="aSpace" presStyleCnt="0"/>
      <dgm:spPr/>
    </dgm:pt>
    <dgm:pt modelId="{7CFDB9FF-2153-4316-8C61-90ADA7B29E06}" type="pres">
      <dgm:prSet presAssocID="{754B97AC-3B1A-4EE2-A8BD-511028FEF634}" presName="compNode" presStyleCnt="0"/>
      <dgm:spPr/>
    </dgm:pt>
    <dgm:pt modelId="{5EBDEA8B-A9F2-45C3-BD42-CF4AE5D88CD7}" type="pres">
      <dgm:prSet presAssocID="{754B97AC-3B1A-4EE2-A8BD-511028FEF634}" presName="aNode" presStyleLbl="bgShp" presStyleIdx="2" presStyleCnt="5" custScaleY="86038" custLinFactNeighborX="2357" custLinFactNeighborY="8202"/>
      <dgm:spPr/>
      <dgm:t>
        <a:bodyPr/>
        <a:lstStyle/>
        <a:p>
          <a:endParaRPr lang="en-US"/>
        </a:p>
      </dgm:t>
    </dgm:pt>
    <dgm:pt modelId="{3130EEC1-670B-4546-8194-2BEA0EEF2850}" type="pres">
      <dgm:prSet presAssocID="{754B97AC-3B1A-4EE2-A8BD-511028FEF634}" presName="textNode" presStyleLbl="bgShp" presStyleIdx="2" presStyleCnt="5"/>
      <dgm:spPr/>
      <dgm:t>
        <a:bodyPr/>
        <a:lstStyle/>
        <a:p>
          <a:endParaRPr lang="en-US"/>
        </a:p>
      </dgm:t>
    </dgm:pt>
    <dgm:pt modelId="{1902DCA7-26DA-4ACE-8E74-3971DA844B95}" type="pres">
      <dgm:prSet presAssocID="{754B97AC-3B1A-4EE2-A8BD-511028FEF634}" presName="compChildNode" presStyleCnt="0"/>
      <dgm:spPr/>
    </dgm:pt>
    <dgm:pt modelId="{DE007DBF-AA3B-4F97-BCA7-84FB4A9C5551}" type="pres">
      <dgm:prSet presAssocID="{754B97AC-3B1A-4EE2-A8BD-511028FEF634}" presName="theInnerList" presStyleCnt="0"/>
      <dgm:spPr/>
    </dgm:pt>
    <dgm:pt modelId="{32AB2F67-6B96-4C4F-909C-B5F50FDD5F98}" type="pres">
      <dgm:prSet presAssocID="{35572D0B-BF26-44E4-87B1-B2FCF3561B0A}" presName="childNode" presStyleLbl="node1" presStyleIdx="12" presStyleCnt="30">
        <dgm:presLayoutVars>
          <dgm:bulletEnabled val="1"/>
        </dgm:presLayoutVars>
      </dgm:prSet>
      <dgm:spPr/>
      <dgm:t>
        <a:bodyPr/>
        <a:lstStyle/>
        <a:p>
          <a:endParaRPr lang="en-US"/>
        </a:p>
      </dgm:t>
    </dgm:pt>
    <dgm:pt modelId="{5DAC5CBC-DD74-4EAB-B548-EA10B20EF05E}" type="pres">
      <dgm:prSet presAssocID="{35572D0B-BF26-44E4-87B1-B2FCF3561B0A}" presName="aSpace2" presStyleCnt="0"/>
      <dgm:spPr/>
    </dgm:pt>
    <dgm:pt modelId="{2F2F0203-310E-44A9-99EA-2434520E4DBC}" type="pres">
      <dgm:prSet presAssocID="{2B174C3C-2E7C-4BA6-8A8A-F07D03AAF79D}" presName="childNode" presStyleLbl="node1" presStyleIdx="13" presStyleCnt="30">
        <dgm:presLayoutVars>
          <dgm:bulletEnabled val="1"/>
        </dgm:presLayoutVars>
      </dgm:prSet>
      <dgm:spPr/>
      <dgm:t>
        <a:bodyPr/>
        <a:lstStyle/>
        <a:p>
          <a:endParaRPr lang="en-US"/>
        </a:p>
      </dgm:t>
    </dgm:pt>
    <dgm:pt modelId="{1F8D984B-5716-4C9A-87DA-FDC3102DF817}" type="pres">
      <dgm:prSet presAssocID="{2B174C3C-2E7C-4BA6-8A8A-F07D03AAF79D}" presName="aSpace2" presStyleCnt="0"/>
      <dgm:spPr/>
    </dgm:pt>
    <dgm:pt modelId="{BC07D941-314B-4FE1-B53A-D4576D5942C5}" type="pres">
      <dgm:prSet presAssocID="{A134EEDC-940C-4F80-8B5A-86663A2D8EE5}" presName="childNode" presStyleLbl="node1" presStyleIdx="14" presStyleCnt="30">
        <dgm:presLayoutVars>
          <dgm:bulletEnabled val="1"/>
        </dgm:presLayoutVars>
      </dgm:prSet>
      <dgm:spPr/>
      <dgm:t>
        <a:bodyPr/>
        <a:lstStyle/>
        <a:p>
          <a:endParaRPr lang="en-US"/>
        </a:p>
      </dgm:t>
    </dgm:pt>
    <dgm:pt modelId="{D609D265-3BFC-4CC4-80AE-3B28D4658CC9}" type="pres">
      <dgm:prSet presAssocID="{A134EEDC-940C-4F80-8B5A-86663A2D8EE5}" presName="aSpace2" presStyleCnt="0"/>
      <dgm:spPr/>
    </dgm:pt>
    <dgm:pt modelId="{CB8DF8F4-6936-4565-AE77-179656CEBEA4}" type="pres">
      <dgm:prSet presAssocID="{382A0051-A534-41B1-BAD3-1C707B1503CC}" presName="childNode" presStyleLbl="node1" presStyleIdx="15" presStyleCnt="30">
        <dgm:presLayoutVars>
          <dgm:bulletEnabled val="1"/>
        </dgm:presLayoutVars>
      </dgm:prSet>
      <dgm:spPr/>
      <dgm:t>
        <a:bodyPr/>
        <a:lstStyle/>
        <a:p>
          <a:endParaRPr lang="en-US"/>
        </a:p>
      </dgm:t>
    </dgm:pt>
    <dgm:pt modelId="{8484452D-8B48-4C0D-8B32-74455086983D}" type="pres">
      <dgm:prSet presAssocID="{382A0051-A534-41B1-BAD3-1C707B1503CC}" presName="aSpace2" presStyleCnt="0"/>
      <dgm:spPr/>
    </dgm:pt>
    <dgm:pt modelId="{0C60AB19-8963-4F89-9A85-EB85A128265F}" type="pres">
      <dgm:prSet presAssocID="{6473E71D-792D-4BAC-B3CA-1E5A8D51D706}" presName="childNode" presStyleLbl="node1" presStyleIdx="16" presStyleCnt="30">
        <dgm:presLayoutVars>
          <dgm:bulletEnabled val="1"/>
        </dgm:presLayoutVars>
      </dgm:prSet>
      <dgm:spPr/>
      <dgm:t>
        <a:bodyPr/>
        <a:lstStyle/>
        <a:p>
          <a:endParaRPr lang="en-US"/>
        </a:p>
      </dgm:t>
    </dgm:pt>
    <dgm:pt modelId="{794B33D6-8206-45E9-AA78-0BBD2F49A87C}" type="pres">
      <dgm:prSet presAssocID="{6473E71D-792D-4BAC-B3CA-1E5A8D51D706}" presName="aSpace2" presStyleCnt="0"/>
      <dgm:spPr/>
    </dgm:pt>
    <dgm:pt modelId="{EC048693-F1E5-40D5-A9AD-1D4AD9C55E23}" type="pres">
      <dgm:prSet presAssocID="{3A2C475F-0F2E-4E7E-9DB2-35701AD2509D}" presName="childNode" presStyleLbl="node1" presStyleIdx="17" presStyleCnt="30">
        <dgm:presLayoutVars>
          <dgm:bulletEnabled val="1"/>
        </dgm:presLayoutVars>
      </dgm:prSet>
      <dgm:spPr/>
      <dgm:t>
        <a:bodyPr/>
        <a:lstStyle/>
        <a:p>
          <a:endParaRPr lang="en-US"/>
        </a:p>
      </dgm:t>
    </dgm:pt>
    <dgm:pt modelId="{233BEBBE-8E44-4A7E-B756-44DFD119279C}" type="pres">
      <dgm:prSet presAssocID="{754B97AC-3B1A-4EE2-A8BD-511028FEF634}" presName="aSpace" presStyleCnt="0"/>
      <dgm:spPr/>
    </dgm:pt>
    <dgm:pt modelId="{7B267740-B7CB-49EF-8A79-7AB94D9482DC}" type="pres">
      <dgm:prSet presAssocID="{7428547B-F671-43CD-8433-F3B1A8D0FD91}" presName="compNode" presStyleCnt="0"/>
      <dgm:spPr/>
    </dgm:pt>
    <dgm:pt modelId="{ECAABDC0-963D-42DD-8C70-328236AC5E22}" type="pres">
      <dgm:prSet presAssocID="{7428547B-F671-43CD-8433-F3B1A8D0FD91}" presName="aNode" presStyleLbl="bgShp" presStyleIdx="3" presStyleCnt="5" custScaleY="86038" custLinFactNeighborX="-544" custLinFactNeighborY="8028"/>
      <dgm:spPr/>
      <dgm:t>
        <a:bodyPr/>
        <a:lstStyle/>
        <a:p>
          <a:endParaRPr lang="en-US"/>
        </a:p>
      </dgm:t>
    </dgm:pt>
    <dgm:pt modelId="{3D549AE0-38C6-4116-AF16-02A7CADDB111}" type="pres">
      <dgm:prSet presAssocID="{7428547B-F671-43CD-8433-F3B1A8D0FD91}" presName="textNode" presStyleLbl="bgShp" presStyleIdx="3" presStyleCnt="5"/>
      <dgm:spPr/>
      <dgm:t>
        <a:bodyPr/>
        <a:lstStyle/>
        <a:p>
          <a:endParaRPr lang="en-US"/>
        </a:p>
      </dgm:t>
    </dgm:pt>
    <dgm:pt modelId="{493B3D55-305D-44B2-8A43-ABF7F019890E}" type="pres">
      <dgm:prSet presAssocID="{7428547B-F671-43CD-8433-F3B1A8D0FD91}" presName="compChildNode" presStyleCnt="0"/>
      <dgm:spPr/>
    </dgm:pt>
    <dgm:pt modelId="{10842A13-9D7C-4E9D-A4B0-617524738FF8}" type="pres">
      <dgm:prSet presAssocID="{7428547B-F671-43CD-8433-F3B1A8D0FD91}" presName="theInnerList" presStyleCnt="0"/>
      <dgm:spPr/>
    </dgm:pt>
    <dgm:pt modelId="{E8F3CF9F-D482-420C-B1E9-A0445705252C}" type="pres">
      <dgm:prSet presAssocID="{E30ED5DA-1FB2-49D4-9FC6-5B52DEC016D4}" presName="childNode" presStyleLbl="node1" presStyleIdx="18" presStyleCnt="30">
        <dgm:presLayoutVars>
          <dgm:bulletEnabled val="1"/>
        </dgm:presLayoutVars>
      </dgm:prSet>
      <dgm:spPr/>
      <dgm:t>
        <a:bodyPr/>
        <a:lstStyle/>
        <a:p>
          <a:endParaRPr lang="en-US"/>
        </a:p>
      </dgm:t>
    </dgm:pt>
    <dgm:pt modelId="{9EE0D922-5BB9-41E3-B88D-BDA6EED00FF0}" type="pres">
      <dgm:prSet presAssocID="{E30ED5DA-1FB2-49D4-9FC6-5B52DEC016D4}" presName="aSpace2" presStyleCnt="0"/>
      <dgm:spPr/>
    </dgm:pt>
    <dgm:pt modelId="{A45F87F4-93A8-4EF0-8473-A4FB6A0F55A4}" type="pres">
      <dgm:prSet presAssocID="{1D2A63BA-61FB-4F7F-A86D-CF3CBA63E6AB}" presName="childNode" presStyleLbl="node1" presStyleIdx="19" presStyleCnt="30">
        <dgm:presLayoutVars>
          <dgm:bulletEnabled val="1"/>
        </dgm:presLayoutVars>
      </dgm:prSet>
      <dgm:spPr/>
      <dgm:t>
        <a:bodyPr/>
        <a:lstStyle/>
        <a:p>
          <a:endParaRPr lang="en-US"/>
        </a:p>
      </dgm:t>
    </dgm:pt>
    <dgm:pt modelId="{955F4546-C8D0-4493-B3EF-F5FDA932DD9C}" type="pres">
      <dgm:prSet presAssocID="{1D2A63BA-61FB-4F7F-A86D-CF3CBA63E6AB}" presName="aSpace2" presStyleCnt="0"/>
      <dgm:spPr/>
    </dgm:pt>
    <dgm:pt modelId="{25CC40DB-BBAE-4BD0-905F-7606D140D103}" type="pres">
      <dgm:prSet presAssocID="{75D5C779-A1FD-43A0-B039-AEE765B17488}" presName="childNode" presStyleLbl="node1" presStyleIdx="20" presStyleCnt="30">
        <dgm:presLayoutVars>
          <dgm:bulletEnabled val="1"/>
        </dgm:presLayoutVars>
      </dgm:prSet>
      <dgm:spPr/>
      <dgm:t>
        <a:bodyPr/>
        <a:lstStyle/>
        <a:p>
          <a:endParaRPr lang="en-US"/>
        </a:p>
      </dgm:t>
    </dgm:pt>
    <dgm:pt modelId="{915AFD6E-73DE-419F-9C85-2AA85455AECB}" type="pres">
      <dgm:prSet presAssocID="{75D5C779-A1FD-43A0-B039-AEE765B17488}" presName="aSpace2" presStyleCnt="0"/>
      <dgm:spPr/>
    </dgm:pt>
    <dgm:pt modelId="{FB48318B-A7C3-4442-ADB7-94CEBFE61BB4}" type="pres">
      <dgm:prSet presAssocID="{B47D90B5-6280-4565-BFC9-E2AFDBE79E17}" presName="childNode" presStyleLbl="node1" presStyleIdx="21" presStyleCnt="30">
        <dgm:presLayoutVars>
          <dgm:bulletEnabled val="1"/>
        </dgm:presLayoutVars>
      </dgm:prSet>
      <dgm:spPr/>
      <dgm:t>
        <a:bodyPr/>
        <a:lstStyle/>
        <a:p>
          <a:endParaRPr lang="en-US"/>
        </a:p>
      </dgm:t>
    </dgm:pt>
    <dgm:pt modelId="{DB6DBE42-BD61-4664-9757-7381CC026671}" type="pres">
      <dgm:prSet presAssocID="{B47D90B5-6280-4565-BFC9-E2AFDBE79E17}" presName="aSpace2" presStyleCnt="0"/>
      <dgm:spPr/>
    </dgm:pt>
    <dgm:pt modelId="{B708395B-BB4C-4E8C-BF04-8679F1721E10}" type="pres">
      <dgm:prSet presAssocID="{43D290B9-AF00-432D-B4F9-F013EAADC72A}" presName="childNode" presStyleLbl="node1" presStyleIdx="22" presStyleCnt="30">
        <dgm:presLayoutVars>
          <dgm:bulletEnabled val="1"/>
        </dgm:presLayoutVars>
      </dgm:prSet>
      <dgm:spPr/>
      <dgm:t>
        <a:bodyPr/>
        <a:lstStyle/>
        <a:p>
          <a:endParaRPr lang="en-US"/>
        </a:p>
      </dgm:t>
    </dgm:pt>
    <dgm:pt modelId="{467D7319-3626-4B08-A3FD-A8C71F9F98AB}" type="pres">
      <dgm:prSet presAssocID="{43D290B9-AF00-432D-B4F9-F013EAADC72A}" presName="aSpace2" presStyleCnt="0"/>
      <dgm:spPr/>
    </dgm:pt>
    <dgm:pt modelId="{7824A697-A6AB-43BF-A1BF-90518CD14718}" type="pres">
      <dgm:prSet presAssocID="{0A7336ED-80EC-4B9F-8099-000FEC08E172}" presName="childNode" presStyleLbl="node1" presStyleIdx="23" presStyleCnt="30">
        <dgm:presLayoutVars>
          <dgm:bulletEnabled val="1"/>
        </dgm:presLayoutVars>
      </dgm:prSet>
      <dgm:spPr/>
      <dgm:t>
        <a:bodyPr/>
        <a:lstStyle/>
        <a:p>
          <a:endParaRPr lang="en-US"/>
        </a:p>
      </dgm:t>
    </dgm:pt>
    <dgm:pt modelId="{7BE5787D-B71C-4182-9C09-4668D101B080}" type="pres">
      <dgm:prSet presAssocID="{7428547B-F671-43CD-8433-F3B1A8D0FD91}" presName="aSpace" presStyleCnt="0"/>
      <dgm:spPr/>
    </dgm:pt>
    <dgm:pt modelId="{CBEFC5A9-FA83-43E7-A278-92580072494A}" type="pres">
      <dgm:prSet presAssocID="{46D3BDBB-1AA2-43E4-8085-B8124C4225D2}" presName="compNode" presStyleCnt="0"/>
      <dgm:spPr/>
    </dgm:pt>
    <dgm:pt modelId="{1F97C476-4387-498F-8214-1B7D59ACC4FA}" type="pres">
      <dgm:prSet presAssocID="{46D3BDBB-1AA2-43E4-8085-B8124C4225D2}" presName="aNode" presStyleLbl="bgShp" presStyleIdx="4" presStyleCnt="5" custScaleY="86038" custLinFactNeighborX="285" custLinFactNeighborY="8377"/>
      <dgm:spPr/>
      <dgm:t>
        <a:bodyPr/>
        <a:lstStyle/>
        <a:p>
          <a:endParaRPr lang="en-US"/>
        </a:p>
      </dgm:t>
    </dgm:pt>
    <dgm:pt modelId="{5B353359-CFAB-48D6-B11B-6E6A34118E65}" type="pres">
      <dgm:prSet presAssocID="{46D3BDBB-1AA2-43E4-8085-B8124C4225D2}" presName="textNode" presStyleLbl="bgShp" presStyleIdx="4" presStyleCnt="5"/>
      <dgm:spPr/>
      <dgm:t>
        <a:bodyPr/>
        <a:lstStyle/>
        <a:p>
          <a:endParaRPr lang="en-US"/>
        </a:p>
      </dgm:t>
    </dgm:pt>
    <dgm:pt modelId="{A4A0233B-E013-4BB8-B012-7C0BC9052DAB}" type="pres">
      <dgm:prSet presAssocID="{46D3BDBB-1AA2-43E4-8085-B8124C4225D2}" presName="compChildNode" presStyleCnt="0"/>
      <dgm:spPr/>
    </dgm:pt>
    <dgm:pt modelId="{D14DA0EA-6FE5-4662-8113-87D1ED563809}" type="pres">
      <dgm:prSet presAssocID="{46D3BDBB-1AA2-43E4-8085-B8124C4225D2}" presName="theInnerList" presStyleCnt="0"/>
      <dgm:spPr/>
    </dgm:pt>
    <dgm:pt modelId="{A2CDBAD3-3CC2-48BF-836F-5B549C478970}" type="pres">
      <dgm:prSet presAssocID="{75DABD58-B1AD-44C5-B495-773055A2F954}" presName="childNode" presStyleLbl="node1" presStyleIdx="24" presStyleCnt="30">
        <dgm:presLayoutVars>
          <dgm:bulletEnabled val="1"/>
        </dgm:presLayoutVars>
      </dgm:prSet>
      <dgm:spPr/>
      <dgm:t>
        <a:bodyPr/>
        <a:lstStyle/>
        <a:p>
          <a:endParaRPr lang="en-US"/>
        </a:p>
      </dgm:t>
    </dgm:pt>
    <dgm:pt modelId="{466183F4-BB20-46D5-945D-9227D03E8772}" type="pres">
      <dgm:prSet presAssocID="{75DABD58-B1AD-44C5-B495-773055A2F954}" presName="aSpace2" presStyleCnt="0"/>
      <dgm:spPr/>
    </dgm:pt>
    <dgm:pt modelId="{3D335A6E-6951-4453-A253-355BAC6CB347}" type="pres">
      <dgm:prSet presAssocID="{BDFFF077-4A1C-4AA5-915C-E3FCEA8CB941}" presName="childNode" presStyleLbl="node1" presStyleIdx="25" presStyleCnt="30">
        <dgm:presLayoutVars>
          <dgm:bulletEnabled val="1"/>
        </dgm:presLayoutVars>
      </dgm:prSet>
      <dgm:spPr/>
      <dgm:t>
        <a:bodyPr/>
        <a:lstStyle/>
        <a:p>
          <a:endParaRPr lang="en-US"/>
        </a:p>
      </dgm:t>
    </dgm:pt>
    <dgm:pt modelId="{05164EE6-2F66-4383-9C4E-CB821BD56703}" type="pres">
      <dgm:prSet presAssocID="{BDFFF077-4A1C-4AA5-915C-E3FCEA8CB941}" presName="aSpace2" presStyleCnt="0"/>
      <dgm:spPr/>
    </dgm:pt>
    <dgm:pt modelId="{77037DAD-7449-4225-9F36-B037537A38AC}" type="pres">
      <dgm:prSet presAssocID="{32248E78-45E5-4825-874E-7E39C9FD5DA5}" presName="childNode" presStyleLbl="node1" presStyleIdx="26" presStyleCnt="30">
        <dgm:presLayoutVars>
          <dgm:bulletEnabled val="1"/>
        </dgm:presLayoutVars>
      </dgm:prSet>
      <dgm:spPr/>
      <dgm:t>
        <a:bodyPr/>
        <a:lstStyle/>
        <a:p>
          <a:endParaRPr lang="en-US"/>
        </a:p>
      </dgm:t>
    </dgm:pt>
    <dgm:pt modelId="{B1B79B93-31FF-4448-A966-033F626D8E3D}" type="pres">
      <dgm:prSet presAssocID="{32248E78-45E5-4825-874E-7E39C9FD5DA5}" presName="aSpace2" presStyleCnt="0"/>
      <dgm:spPr/>
    </dgm:pt>
    <dgm:pt modelId="{147DB2A2-3FAC-477E-B304-DA59ABAA510D}" type="pres">
      <dgm:prSet presAssocID="{EBF40C08-4EF9-46C1-B0DC-4625047289D6}" presName="childNode" presStyleLbl="node1" presStyleIdx="27" presStyleCnt="30">
        <dgm:presLayoutVars>
          <dgm:bulletEnabled val="1"/>
        </dgm:presLayoutVars>
      </dgm:prSet>
      <dgm:spPr/>
      <dgm:t>
        <a:bodyPr/>
        <a:lstStyle/>
        <a:p>
          <a:endParaRPr lang="en-US"/>
        </a:p>
      </dgm:t>
    </dgm:pt>
    <dgm:pt modelId="{408B8567-2B1C-4D72-9ED1-1E6C57BEA589}" type="pres">
      <dgm:prSet presAssocID="{EBF40C08-4EF9-46C1-B0DC-4625047289D6}" presName="aSpace2" presStyleCnt="0"/>
      <dgm:spPr/>
    </dgm:pt>
    <dgm:pt modelId="{B3F2AA14-89E5-4FDC-B3F1-7D1058E48F18}" type="pres">
      <dgm:prSet presAssocID="{5250AC4E-3311-4387-88D4-E931EF4D06FB}" presName="childNode" presStyleLbl="node1" presStyleIdx="28" presStyleCnt="30">
        <dgm:presLayoutVars>
          <dgm:bulletEnabled val="1"/>
        </dgm:presLayoutVars>
      </dgm:prSet>
      <dgm:spPr/>
      <dgm:t>
        <a:bodyPr/>
        <a:lstStyle/>
        <a:p>
          <a:endParaRPr lang="en-US"/>
        </a:p>
      </dgm:t>
    </dgm:pt>
    <dgm:pt modelId="{DD30061B-2C70-4F89-8936-969ADA3CA706}" type="pres">
      <dgm:prSet presAssocID="{5250AC4E-3311-4387-88D4-E931EF4D06FB}" presName="aSpace2" presStyleCnt="0"/>
      <dgm:spPr/>
    </dgm:pt>
    <dgm:pt modelId="{513746F1-E2B8-403E-A8CE-5EEDD396DC2C}" type="pres">
      <dgm:prSet presAssocID="{CEF5CDB3-F78D-4D1C-BD2E-311F27EB0C7C}" presName="childNode" presStyleLbl="node1" presStyleIdx="29" presStyleCnt="30">
        <dgm:presLayoutVars>
          <dgm:bulletEnabled val="1"/>
        </dgm:presLayoutVars>
      </dgm:prSet>
      <dgm:spPr/>
      <dgm:t>
        <a:bodyPr/>
        <a:lstStyle/>
        <a:p>
          <a:endParaRPr lang="en-US"/>
        </a:p>
      </dgm:t>
    </dgm:pt>
  </dgm:ptLst>
  <dgm:cxnLst>
    <dgm:cxn modelId="{8631DA07-B9D9-4C4C-B209-905417D37D7C}" srcId="{830EA4BB-B424-4DCB-9B42-698A93225F5C}" destId="{3F2F8AEC-D4D7-40CE-A130-4C0329B6D4C4}" srcOrd="0" destOrd="0" parTransId="{A9D88F40-1B7E-4C92-B553-CD3B12EE059F}" sibTransId="{492F9270-D1E2-475F-98E0-766FB470EF9B}"/>
    <dgm:cxn modelId="{F1BB7D86-CA37-4814-827A-27ED5D1A3EDE}" type="presOf" srcId="{BDFFF077-4A1C-4AA5-915C-E3FCEA8CB941}" destId="{3D335A6E-6951-4453-A253-355BAC6CB347}" srcOrd="0" destOrd="0" presId="urn:microsoft.com/office/officeart/2005/8/layout/lProcess2"/>
    <dgm:cxn modelId="{BDB18529-D688-4630-8C7C-10058E30C898}" srcId="{7428547B-F671-43CD-8433-F3B1A8D0FD91}" destId="{E30ED5DA-1FB2-49D4-9FC6-5B52DEC016D4}" srcOrd="0" destOrd="0" parTransId="{6B91C4BE-B668-453A-B8A4-BAFEAB9918A8}" sibTransId="{08B7B792-E7DB-472F-9EB5-04DFF5D2C4F5}"/>
    <dgm:cxn modelId="{B11E77D8-4DAF-46C3-88FF-5F4020CC39BD}" srcId="{E3D972C4-9DB9-4A57-A4BC-951276494C61}" destId="{98B5396B-75C3-49CC-83FB-7703EA8F77D5}" srcOrd="1" destOrd="0" parTransId="{4DC86E20-C429-4990-8D8B-0DBF7546E681}" sibTransId="{22CBC276-0E44-4A6F-90D4-9D9B8587A52F}"/>
    <dgm:cxn modelId="{90A1AC62-66F1-4A48-9C3D-52656D4FB937}" type="presOf" srcId="{5250AC4E-3311-4387-88D4-E931EF4D06FB}" destId="{B3F2AA14-89E5-4FDC-B3F1-7D1058E48F18}" srcOrd="0" destOrd="0" presId="urn:microsoft.com/office/officeart/2005/8/layout/lProcess2"/>
    <dgm:cxn modelId="{29554817-3339-498A-97A6-E424DB359CCF}" srcId="{E3D972C4-9DB9-4A57-A4BC-951276494C61}" destId="{CC64358D-D944-49D1-AEE5-910AB062B415}" srcOrd="5" destOrd="0" parTransId="{98EC7C43-6C4D-4F06-9CFE-F3689E0A716D}" sibTransId="{F10FDBC7-4F1F-4F32-A23B-71C7BB4AA9AD}"/>
    <dgm:cxn modelId="{873CDF72-AA0E-484C-9FB4-64FC25A4D2C8}" type="presOf" srcId="{FE6CF2B1-21E8-4F8D-A90E-A7C5CF55C46F}" destId="{755274B1-FFD5-45F7-A118-46834EA8D314}" srcOrd="0" destOrd="0" presId="urn:microsoft.com/office/officeart/2005/8/layout/lProcess2"/>
    <dgm:cxn modelId="{B5E77364-58AC-4386-A2A7-AFCBC4316050}" srcId="{E3D972C4-9DB9-4A57-A4BC-951276494C61}" destId="{569272D8-3562-4D3A-B510-7FAA9D77DCE6}" srcOrd="0" destOrd="0" parTransId="{9B1DF372-5A22-4350-9933-5DE6F8DA277E}" sibTransId="{A758DCCC-BECB-4852-A611-8AE8E9D68E10}"/>
    <dgm:cxn modelId="{7134C774-43FC-43E5-AFB2-801DC151E155}" srcId="{754B97AC-3B1A-4EE2-A8BD-511028FEF634}" destId="{3A2C475F-0F2E-4E7E-9DB2-35701AD2509D}" srcOrd="5" destOrd="0" parTransId="{66F9663B-2995-4CB2-9E27-07999F6DA3BD}" sibTransId="{76A0CCDD-9421-488D-B04B-6C9C86186BC7}"/>
    <dgm:cxn modelId="{3F4D0F42-DC1B-46DA-A3CF-213056F8C092}" type="presOf" srcId="{382A0051-A534-41B1-BAD3-1C707B1503CC}" destId="{CB8DF8F4-6936-4565-AE77-179656CEBEA4}" srcOrd="0" destOrd="0" presId="urn:microsoft.com/office/officeart/2005/8/layout/lProcess2"/>
    <dgm:cxn modelId="{DBEAB1BD-1612-4F84-9737-EAA46F5BC585}" type="presOf" srcId="{569272D8-3562-4D3A-B510-7FAA9D77DCE6}" destId="{235676F7-2EAF-460D-8462-D91057C737CB}" srcOrd="0" destOrd="0" presId="urn:microsoft.com/office/officeart/2005/8/layout/lProcess2"/>
    <dgm:cxn modelId="{E7B601E0-2C95-4FB8-A9BC-1D9BE312E36E}" type="presOf" srcId="{3A2C475F-0F2E-4E7E-9DB2-35701AD2509D}" destId="{EC048693-F1E5-40D5-A9AD-1D4AD9C55E23}" srcOrd="0" destOrd="0" presId="urn:microsoft.com/office/officeart/2005/8/layout/lProcess2"/>
    <dgm:cxn modelId="{D4C4AA7A-FE1A-47E4-8322-6C0873552391}" type="presOf" srcId="{6473E71D-792D-4BAC-B3CA-1E5A8D51D706}" destId="{0C60AB19-8963-4F89-9A85-EB85A128265F}" srcOrd="0" destOrd="0" presId="urn:microsoft.com/office/officeart/2005/8/layout/lProcess2"/>
    <dgm:cxn modelId="{650F321C-8FFC-434F-91E1-CAAAC174BB08}" type="presOf" srcId="{46D3BDBB-1AA2-43E4-8085-B8124C4225D2}" destId="{5B353359-CFAB-48D6-B11B-6E6A34118E65}" srcOrd="1" destOrd="0" presId="urn:microsoft.com/office/officeart/2005/8/layout/lProcess2"/>
    <dgm:cxn modelId="{C0A66DFD-B11A-4E2F-837D-7691C774D202}" type="presOf" srcId="{E3D972C4-9DB9-4A57-A4BC-951276494C61}" destId="{E3C3595A-7189-4116-BD9B-88F3F8FBD6E6}" srcOrd="1" destOrd="0" presId="urn:microsoft.com/office/officeart/2005/8/layout/lProcess2"/>
    <dgm:cxn modelId="{0C054682-15CF-4897-A4D4-5F412E89CF55}" srcId="{35AD7DD4-C991-4652-9F69-B329CC93093D}" destId="{754B97AC-3B1A-4EE2-A8BD-511028FEF634}" srcOrd="2" destOrd="0" parTransId="{DF86241F-F3F1-42B6-9BC0-110FD0E10E70}" sibTransId="{39DDAC07-3096-4F74-8320-85086A3DA436}"/>
    <dgm:cxn modelId="{81681C70-5BDE-42CA-BED9-71A6DA9B9D09}" srcId="{E3D972C4-9DB9-4A57-A4BC-951276494C61}" destId="{BBEA1228-AC0D-41E0-B7D5-C66D9C6DB957}" srcOrd="2" destOrd="0" parTransId="{2DF0950E-962C-4DF9-AB9E-415613BC0E64}" sibTransId="{FCDB1B1D-8349-4C2C-B6B1-43644B7DED9A}"/>
    <dgm:cxn modelId="{4DC592B8-B1B5-4DC1-A2EA-20B1C60A4BB6}" type="presOf" srcId="{C88DA541-4DC9-4905-A849-97DA3460E539}" destId="{702EBDA1-0022-404D-944E-2DEA3FA91B7D}" srcOrd="0" destOrd="0" presId="urn:microsoft.com/office/officeart/2005/8/layout/lProcess2"/>
    <dgm:cxn modelId="{E80E9024-5892-43FA-B19D-A558C6DE429C}" type="presOf" srcId="{46D3BDBB-1AA2-43E4-8085-B8124C4225D2}" destId="{1F97C476-4387-498F-8214-1B7D59ACC4FA}" srcOrd="0" destOrd="0" presId="urn:microsoft.com/office/officeart/2005/8/layout/lProcess2"/>
    <dgm:cxn modelId="{C9C09B03-A993-4A91-914B-A62CECD340F1}" srcId="{754B97AC-3B1A-4EE2-A8BD-511028FEF634}" destId="{35572D0B-BF26-44E4-87B1-B2FCF3561B0A}" srcOrd="0" destOrd="0" parTransId="{7CB22E7F-F29B-4C21-A09F-5FA02D4775ED}" sibTransId="{6DD63346-C362-4915-A419-1913D021AF84}"/>
    <dgm:cxn modelId="{F4C961F8-26A3-4859-A525-B32D4639909C}" type="presOf" srcId="{467EA933-3FE7-4CF1-AF4D-77640DF72AE1}" destId="{AC6CC3DC-6318-4FCC-A0E9-4C96A83A2DAB}" srcOrd="0" destOrd="0" presId="urn:microsoft.com/office/officeart/2005/8/layout/lProcess2"/>
    <dgm:cxn modelId="{886F47D6-842A-4C71-B291-B7B4F5473421}" srcId="{35AD7DD4-C991-4652-9F69-B329CC93093D}" destId="{E3D972C4-9DB9-4A57-A4BC-951276494C61}" srcOrd="1" destOrd="0" parTransId="{E4E7ED34-14CD-4A0B-AE7B-768F14CFE766}" sibTransId="{B9E657CC-555A-4DC4-948E-A60C77230466}"/>
    <dgm:cxn modelId="{FBEFE4FA-8E1A-4F11-90A7-BDFF403E1B77}" type="presOf" srcId="{7428547B-F671-43CD-8433-F3B1A8D0FD91}" destId="{3D549AE0-38C6-4116-AF16-02A7CADDB111}" srcOrd="1" destOrd="0" presId="urn:microsoft.com/office/officeart/2005/8/layout/lProcess2"/>
    <dgm:cxn modelId="{523C631D-AF4C-4CE6-AE05-11FA56DC14C2}" type="presOf" srcId="{109DA2DD-135B-4E20-AC64-CE4CC5C48951}" destId="{9ADE0AFE-A68D-4AF1-AE51-A8216FAFA5D7}" srcOrd="0" destOrd="0" presId="urn:microsoft.com/office/officeart/2005/8/layout/lProcess2"/>
    <dgm:cxn modelId="{1C4CA9C3-0F9E-4763-8598-C7014E095B7B}" srcId="{35AD7DD4-C991-4652-9F69-B329CC93093D}" destId="{7428547B-F671-43CD-8433-F3B1A8D0FD91}" srcOrd="3" destOrd="0" parTransId="{D8E79D9D-477D-403F-B00C-026FCFAD5F56}" sibTransId="{2A813C23-FD90-4371-B070-EB920D871F91}"/>
    <dgm:cxn modelId="{EFD87307-683B-468B-A7D0-7A351E18119B}" type="presOf" srcId="{754B97AC-3B1A-4EE2-A8BD-511028FEF634}" destId="{3130EEC1-670B-4546-8194-2BEA0EEF2850}" srcOrd="1" destOrd="0" presId="urn:microsoft.com/office/officeart/2005/8/layout/lProcess2"/>
    <dgm:cxn modelId="{1870E31E-93B4-4871-8835-57A1D2CD0A52}" srcId="{46D3BDBB-1AA2-43E4-8085-B8124C4225D2}" destId="{BDFFF077-4A1C-4AA5-915C-E3FCEA8CB941}" srcOrd="1" destOrd="0" parTransId="{2FC2813F-DCCC-4FEE-A314-C8C1BE80DAC7}" sibTransId="{874E5D83-186A-477F-AE88-FEDD55AEBF5D}"/>
    <dgm:cxn modelId="{979F5004-9D36-4DBF-A96E-108CE216BDDB}" srcId="{830EA4BB-B424-4DCB-9B42-698A93225F5C}" destId="{467EA933-3FE7-4CF1-AF4D-77640DF72AE1}" srcOrd="4" destOrd="0" parTransId="{2D598DFC-CDFE-4BAE-80B3-85C735E9EBB2}" sibTransId="{E450C3BE-71EF-44B7-B218-B19848F54465}"/>
    <dgm:cxn modelId="{0F5D7666-63CE-4938-9491-55C5952DDD7F}" type="presOf" srcId="{32248E78-45E5-4825-874E-7E39C9FD5DA5}" destId="{77037DAD-7449-4225-9F36-B037537A38AC}" srcOrd="0" destOrd="0" presId="urn:microsoft.com/office/officeart/2005/8/layout/lProcess2"/>
    <dgm:cxn modelId="{CDF671F0-A136-4C4B-91CB-4368232591E2}" srcId="{830EA4BB-B424-4DCB-9B42-698A93225F5C}" destId="{109DA2DD-135B-4E20-AC64-CE4CC5C48951}" srcOrd="2" destOrd="0" parTransId="{93DB5563-BC48-4D87-A10D-9D255D5456D1}" sibTransId="{F3D3AC7E-BA7D-4AFC-B7D3-E2D3F6783B89}"/>
    <dgm:cxn modelId="{71C5337F-EE01-464E-8600-A83F62936021}" type="presOf" srcId="{E3D972C4-9DB9-4A57-A4BC-951276494C61}" destId="{843DB595-F1E0-4B70-9FCB-FD6E2906F839}" srcOrd="0" destOrd="0" presId="urn:microsoft.com/office/officeart/2005/8/layout/lProcess2"/>
    <dgm:cxn modelId="{25CC1C54-3CA9-491C-921C-8D4273EA27D1}" srcId="{46D3BDBB-1AA2-43E4-8085-B8124C4225D2}" destId="{75DABD58-B1AD-44C5-B495-773055A2F954}" srcOrd="0" destOrd="0" parTransId="{68182CB0-89EF-47DC-B1CE-60F795C049B6}" sibTransId="{E9FE6687-D31D-4B2A-8AFF-32184C10D73B}"/>
    <dgm:cxn modelId="{5E267CFC-27DA-4694-AFF5-7673EBD8C5DB}" srcId="{830EA4BB-B424-4DCB-9B42-698A93225F5C}" destId="{7079D83B-EB78-46E4-A640-3D13399EE2D2}" srcOrd="3" destOrd="0" parTransId="{440AC0CE-03E1-461D-A595-1A43B589FA09}" sibTransId="{B0B61439-953A-4E20-9B7C-BD9E2604E50F}"/>
    <dgm:cxn modelId="{67AE2734-1AE6-462D-9D7C-DA48E233E76E}" srcId="{754B97AC-3B1A-4EE2-A8BD-511028FEF634}" destId="{A134EEDC-940C-4F80-8B5A-86663A2D8EE5}" srcOrd="2" destOrd="0" parTransId="{205683B6-39E7-4DA2-9453-9F166E8D273C}" sibTransId="{F9EE0E57-F1FB-42A2-8265-DDD01611D0F2}"/>
    <dgm:cxn modelId="{6F83CD65-8FA6-4AAE-BFB0-17B0144E327B}" srcId="{46D3BDBB-1AA2-43E4-8085-B8124C4225D2}" destId="{32248E78-45E5-4825-874E-7E39C9FD5DA5}" srcOrd="2" destOrd="0" parTransId="{5481B123-C2DD-42EC-95BB-BAE593B35817}" sibTransId="{B3795C71-FA84-4DB9-B84C-101BEC691495}"/>
    <dgm:cxn modelId="{06779C48-A033-40F7-89D6-04B0858B9047}" srcId="{7428547B-F671-43CD-8433-F3B1A8D0FD91}" destId="{43D290B9-AF00-432D-B4F9-F013EAADC72A}" srcOrd="4" destOrd="0" parTransId="{96AA84F4-FE70-470B-BA87-BEC1F236F331}" sibTransId="{B5F90C4A-E1A5-4152-82DB-03CA70404BF3}"/>
    <dgm:cxn modelId="{6641B140-313C-4674-88F6-E134B9B9BCFF}" type="presOf" srcId="{754B97AC-3B1A-4EE2-A8BD-511028FEF634}" destId="{5EBDEA8B-A9F2-45C3-BD42-CF4AE5D88CD7}" srcOrd="0" destOrd="0" presId="urn:microsoft.com/office/officeart/2005/8/layout/lProcess2"/>
    <dgm:cxn modelId="{1A2F9B0F-CEB6-4723-8DCB-4F567B157E26}" type="presOf" srcId="{830EA4BB-B424-4DCB-9B42-698A93225F5C}" destId="{CD0FBAA2-F6A9-4315-B205-97CB597B29F5}" srcOrd="1" destOrd="0" presId="urn:microsoft.com/office/officeart/2005/8/layout/lProcess2"/>
    <dgm:cxn modelId="{7665C0C3-91E5-4EE6-8AC7-16AED743A9CB}" srcId="{E3D972C4-9DB9-4A57-A4BC-951276494C61}" destId="{C88DA541-4DC9-4905-A849-97DA3460E539}" srcOrd="4" destOrd="0" parTransId="{F6A1570E-D233-495F-990B-C1A47FD20F5B}" sibTransId="{203273A6-E461-414B-8855-61F1C2AD6471}"/>
    <dgm:cxn modelId="{D099EE60-C246-4BF1-BD4D-C736C9A9C258}" type="presOf" srcId="{3F2F8AEC-D4D7-40CE-A130-4C0329B6D4C4}" destId="{729B8471-CF59-4F42-8764-288DD8FCFA8F}" srcOrd="0" destOrd="0" presId="urn:microsoft.com/office/officeart/2005/8/layout/lProcess2"/>
    <dgm:cxn modelId="{6483E674-5E87-4F99-BD08-5251256F5C19}" type="presOf" srcId="{ABC0675D-9D85-4C87-BFA2-C8F9F7C6C29E}" destId="{F4504DBE-0908-4E1B-B3C8-2564E66D2A94}" srcOrd="0" destOrd="0" presId="urn:microsoft.com/office/officeart/2005/8/layout/lProcess2"/>
    <dgm:cxn modelId="{5BE9CD75-56E2-483B-9892-31E11E4C5488}" type="presOf" srcId="{2B174C3C-2E7C-4BA6-8A8A-F07D03AAF79D}" destId="{2F2F0203-310E-44A9-99EA-2434520E4DBC}" srcOrd="0" destOrd="0" presId="urn:microsoft.com/office/officeart/2005/8/layout/lProcess2"/>
    <dgm:cxn modelId="{C0380517-E638-4C43-AF39-5A67FC56DA10}" type="presOf" srcId="{35AD7DD4-C991-4652-9F69-B329CC93093D}" destId="{C2B33424-182D-46F7-8C29-597B07BF3A54}" srcOrd="0" destOrd="0" presId="urn:microsoft.com/office/officeart/2005/8/layout/lProcess2"/>
    <dgm:cxn modelId="{2AC73738-D68D-4735-856A-9EA89CE1A699}" srcId="{35AD7DD4-C991-4652-9F69-B329CC93093D}" destId="{46D3BDBB-1AA2-43E4-8085-B8124C4225D2}" srcOrd="4" destOrd="0" parTransId="{D4C2C6B2-25A5-4F19-85CA-F0D5859647F1}" sibTransId="{56497F3A-1ECB-4782-BC1A-FC46B8C51DCC}"/>
    <dgm:cxn modelId="{58FDC11F-E097-4CAD-B781-32F09467BCE5}" type="presOf" srcId="{75DABD58-B1AD-44C5-B495-773055A2F954}" destId="{A2CDBAD3-3CC2-48BF-836F-5B549C478970}" srcOrd="0" destOrd="0" presId="urn:microsoft.com/office/officeart/2005/8/layout/lProcess2"/>
    <dgm:cxn modelId="{123F9606-A6CC-4B53-9E71-43FB32E83A3A}" type="presOf" srcId="{CEF5CDB3-F78D-4D1C-BD2E-311F27EB0C7C}" destId="{513746F1-E2B8-403E-A8CE-5EEDD396DC2C}" srcOrd="0" destOrd="0" presId="urn:microsoft.com/office/officeart/2005/8/layout/lProcess2"/>
    <dgm:cxn modelId="{3EFCD7A6-DDE8-4BBC-814E-4CE46E26545A}" type="presOf" srcId="{CC64358D-D944-49D1-AEE5-910AB062B415}" destId="{FB15ABE6-55FB-4405-AEBF-FCAAB58EF5D5}" srcOrd="0" destOrd="0" presId="urn:microsoft.com/office/officeart/2005/8/layout/lProcess2"/>
    <dgm:cxn modelId="{0DAA46FA-8A1A-49F6-AC49-B39FCDFE910F}" srcId="{46D3BDBB-1AA2-43E4-8085-B8124C4225D2}" destId="{CEF5CDB3-F78D-4D1C-BD2E-311F27EB0C7C}" srcOrd="5" destOrd="0" parTransId="{5F04F2D0-AC41-49B0-9FB8-FF766A41FFD3}" sibTransId="{3DD22A99-ED65-427A-9BD5-B959603376EC}"/>
    <dgm:cxn modelId="{8010AE3E-002F-443C-B7FB-F907E4E400D5}" srcId="{7428547B-F671-43CD-8433-F3B1A8D0FD91}" destId="{0A7336ED-80EC-4B9F-8099-000FEC08E172}" srcOrd="5" destOrd="0" parTransId="{1EAF2923-933A-4794-9D78-B4C95CDA5D24}" sibTransId="{C1AA8CE6-5104-48D8-8EA9-3EE2D6DC90A8}"/>
    <dgm:cxn modelId="{FBD2A1F0-AE88-4462-9AA0-6D80EE2184F7}" srcId="{7428547B-F671-43CD-8433-F3B1A8D0FD91}" destId="{B47D90B5-6280-4565-BFC9-E2AFDBE79E17}" srcOrd="3" destOrd="0" parTransId="{A1E42169-5821-4B52-9E45-9841A0D2567F}" sibTransId="{E4AA00FE-5BFD-48D7-BEC8-19B173EC643B}"/>
    <dgm:cxn modelId="{8F2D1F79-5C47-4BB4-B334-93D217444E12}" type="presOf" srcId="{35572D0B-BF26-44E4-87B1-B2FCF3561B0A}" destId="{32AB2F67-6B96-4C4F-909C-B5F50FDD5F98}" srcOrd="0" destOrd="0" presId="urn:microsoft.com/office/officeart/2005/8/layout/lProcess2"/>
    <dgm:cxn modelId="{A7EA9567-E67C-4E07-99BB-73506922A7D6}" type="presOf" srcId="{A134EEDC-940C-4F80-8B5A-86663A2D8EE5}" destId="{BC07D941-314B-4FE1-B53A-D4576D5942C5}" srcOrd="0" destOrd="0" presId="urn:microsoft.com/office/officeart/2005/8/layout/lProcess2"/>
    <dgm:cxn modelId="{5FF947A4-C822-4FD4-B53E-AD6C376CF52C}" type="presOf" srcId="{1D2A63BA-61FB-4F7F-A86D-CF3CBA63E6AB}" destId="{A45F87F4-93A8-4EF0-8473-A4FB6A0F55A4}" srcOrd="0" destOrd="0" presId="urn:microsoft.com/office/officeart/2005/8/layout/lProcess2"/>
    <dgm:cxn modelId="{87F8F079-7514-4E27-A1EF-F51D1340745C}" type="presOf" srcId="{EBF40C08-4EF9-46C1-B0DC-4625047289D6}" destId="{147DB2A2-3FAC-477E-B304-DA59ABAA510D}" srcOrd="0" destOrd="0" presId="urn:microsoft.com/office/officeart/2005/8/layout/lProcess2"/>
    <dgm:cxn modelId="{7FFCF575-6E86-4041-9682-66B4F842CB0D}" type="presOf" srcId="{7079D83B-EB78-46E4-A640-3D13399EE2D2}" destId="{10616A08-41CA-47F6-971B-298F162472DF}" srcOrd="0" destOrd="0" presId="urn:microsoft.com/office/officeart/2005/8/layout/lProcess2"/>
    <dgm:cxn modelId="{E0E006BC-A56B-4AED-BC80-8D1D082621E8}" srcId="{46D3BDBB-1AA2-43E4-8085-B8124C4225D2}" destId="{EBF40C08-4EF9-46C1-B0DC-4625047289D6}" srcOrd="3" destOrd="0" parTransId="{47910030-B976-46DF-A55A-9DAB172F1A72}" sibTransId="{6C3C2152-C514-4D17-9B76-1A2C3AA0DCC7}"/>
    <dgm:cxn modelId="{0D303123-DB58-4266-9948-3AD32B8DD7E4}" type="presOf" srcId="{4C50DCF0-89AB-4682-AB72-18E9761B2808}" destId="{AE395CEE-8D88-42DC-90E7-F79FF5AE3F1E}" srcOrd="0" destOrd="0" presId="urn:microsoft.com/office/officeart/2005/8/layout/lProcess2"/>
    <dgm:cxn modelId="{1624E06E-2658-46B7-B855-70BC17C720AB}" srcId="{754B97AC-3B1A-4EE2-A8BD-511028FEF634}" destId="{382A0051-A534-41B1-BAD3-1C707B1503CC}" srcOrd="3" destOrd="0" parTransId="{73FC40AE-E5EA-4D17-83E5-2AA6090FA044}" sibTransId="{39076E61-7FC6-4740-A438-EC111BC33192}"/>
    <dgm:cxn modelId="{19DD80B8-CA81-4949-B28C-F8138031C4F1}" srcId="{830EA4BB-B424-4DCB-9B42-698A93225F5C}" destId="{4C50DCF0-89AB-4682-AB72-18E9761B2808}" srcOrd="1" destOrd="0" parTransId="{2A62DEF1-5C9B-4BBC-A9A1-5267FA5B385A}" sibTransId="{683C0ECB-F3FD-445F-AF6D-F144B4084E08}"/>
    <dgm:cxn modelId="{3FA88C12-CF33-4421-8C15-04EED4CC88CE}" srcId="{46D3BDBB-1AA2-43E4-8085-B8124C4225D2}" destId="{5250AC4E-3311-4387-88D4-E931EF4D06FB}" srcOrd="4" destOrd="0" parTransId="{58F71E3E-8A3F-49C7-B120-D83C0BBB11F3}" sibTransId="{4F938A03-08C6-4B74-B6D1-43C32DF3243C}"/>
    <dgm:cxn modelId="{093BFB29-5CC9-4277-8448-7E149CD1B970}" type="presOf" srcId="{0A7336ED-80EC-4B9F-8099-000FEC08E172}" destId="{7824A697-A6AB-43BF-A1BF-90518CD14718}" srcOrd="0" destOrd="0" presId="urn:microsoft.com/office/officeart/2005/8/layout/lProcess2"/>
    <dgm:cxn modelId="{64BDC2C9-45FA-4C55-826F-269C5ABA7DF8}" type="presOf" srcId="{43D290B9-AF00-432D-B4F9-F013EAADC72A}" destId="{B708395B-BB4C-4E8C-BF04-8679F1721E10}" srcOrd="0" destOrd="0" presId="urn:microsoft.com/office/officeart/2005/8/layout/lProcess2"/>
    <dgm:cxn modelId="{1C3925A1-39A7-4F81-A183-1576634FB64C}" srcId="{754B97AC-3B1A-4EE2-A8BD-511028FEF634}" destId="{6473E71D-792D-4BAC-B3CA-1E5A8D51D706}" srcOrd="4" destOrd="0" parTransId="{941AC8E4-1AD9-4367-8D72-5E71EE1AF111}" sibTransId="{1C342855-4722-41DC-B7F6-C030B79FB5CB}"/>
    <dgm:cxn modelId="{F29BC93B-B4F8-4F3F-8C80-2127F7928DD3}" srcId="{7428547B-F671-43CD-8433-F3B1A8D0FD91}" destId="{75D5C779-A1FD-43A0-B039-AEE765B17488}" srcOrd="2" destOrd="0" parTransId="{072178F1-2BAD-4C30-B25B-69B6115AE4DE}" sibTransId="{D6EE560D-F404-4A9D-84CF-CC43133FC887}"/>
    <dgm:cxn modelId="{5A962898-59F4-400F-812B-BF3E97DFF53B}" srcId="{35AD7DD4-C991-4652-9F69-B329CC93093D}" destId="{830EA4BB-B424-4DCB-9B42-698A93225F5C}" srcOrd="0" destOrd="0" parTransId="{DB406120-9319-4E7B-B0BE-5EA5D06A78AA}" sibTransId="{57A44199-94CD-43FB-B656-61C73C5A002E}"/>
    <dgm:cxn modelId="{F820967E-360F-44A1-941A-E8B8105B5379}" srcId="{830EA4BB-B424-4DCB-9B42-698A93225F5C}" destId="{ABC0675D-9D85-4C87-BFA2-C8F9F7C6C29E}" srcOrd="5" destOrd="0" parTransId="{6696844D-C713-4B7D-BD87-ED323CAA20EE}" sibTransId="{FAFA44DB-2D90-4FFA-A1D8-309CB525AC15}"/>
    <dgm:cxn modelId="{C7D81588-31B9-4BDC-9256-D24179391939}" type="presOf" srcId="{E30ED5DA-1FB2-49D4-9FC6-5B52DEC016D4}" destId="{E8F3CF9F-D482-420C-B1E9-A0445705252C}" srcOrd="0" destOrd="0" presId="urn:microsoft.com/office/officeart/2005/8/layout/lProcess2"/>
    <dgm:cxn modelId="{EA7C48E6-141A-428C-8652-A5C79A11772B}" srcId="{E3D972C4-9DB9-4A57-A4BC-951276494C61}" destId="{FE6CF2B1-21E8-4F8D-A90E-A7C5CF55C46F}" srcOrd="3" destOrd="0" parTransId="{D7A2962D-B967-42C5-A0A5-8D59DA69ECA2}" sibTransId="{290743E4-2974-4636-BA62-5E0B29A52345}"/>
    <dgm:cxn modelId="{E13FB7C5-9505-49D9-9B79-427359AC3F37}" type="presOf" srcId="{830EA4BB-B424-4DCB-9B42-698A93225F5C}" destId="{45200BAB-8571-4DCB-B447-A1474216372E}" srcOrd="0" destOrd="0" presId="urn:microsoft.com/office/officeart/2005/8/layout/lProcess2"/>
    <dgm:cxn modelId="{A363AB46-65B7-418A-9ECF-5DDF334D0301}" srcId="{754B97AC-3B1A-4EE2-A8BD-511028FEF634}" destId="{2B174C3C-2E7C-4BA6-8A8A-F07D03AAF79D}" srcOrd="1" destOrd="0" parTransId="{1B04D7E4-D804-4D00-B291-FC05CE098C0F}" sibTransId="{53F8F2FC-67CE-4225-8A6B-EF3DF77C460C}"/>
    <dgm:cxn modelId="{95BE303B-AA77-470B-86C9-C5FA44477580}" type="presOf" srcId="{75D5C779-A1FD-43A0-B039-AEE765B17488}" destId="{25CC40DB-BBAE-4BD0-905F-7606D140D103}" srcOrd="0" destOrd="0" presId="urn:microsoft.com/office/officeart/2005/8/layout/lProcess2"/>
    <dgm:cxn modelId="{32632E0D-FA31-4B27-A637-506319D9459E}" type="presOf" srcId="{B47D90B5-6280-4565-BFC9-E2AFDBE79E17}" destId="{FB48318B-A7C3-4442-ADB7-94CEBFE61BB4}" srcOrd="0" destOrd="0" presId="urn:microsoft.com/office/officeart/2005/8/layout/lProcess2"/>
    <dgm:cxn modelId="{95F1D697-6E2C-47F7-8B61-5BC801D149A5}" srcId="{7428547B-F671-43CD-8433-F3B1A8D0FD91}" destId="{1D2A63BA-61FB-4F7F-A86D-CF3CBA63E6AB}" srcOrd="1" destOrd="0" parTransId="{0E8C64C1-04AA-42C4-9714-B0FD25065A16}" sibTransId="{9E33CC3C-3312-4166-BD64-E1317CA42E84}"/>
    <dgm:cxn modelId="{F0CFC711-808D-4CA3-A3DE-632565BF3AC6}" type="presOf" srcId="{7428547B-F671-43CD-8433-F3B1A8D0FD91}" destId="{ECAABDC0-963D-42DD-8C70-328236AC5E22}" srcOrd="0" destOrd="0" presId="urn:microsoft.com/office/officeart/2005/8/layout/lProcess2"/>
    <dgm:cxn modelId="{F41D0E16-82B8-4143-8D6F-9D170F39DEDA}" type="presOf" srcId="{BBEA1228-AC0D-41E0-B7D5-C66D9C6DB957}" destId="{7226F828-014B-4D3F-AC62-B60228CD90F0}" srcOrd="0" destOrd="0" presId="urn:microsoft.com/office/officeart/2005/8/layout/lProcess2"/>
    <dgm:cxn modelId="{2A94CAD4-E3EB-430B-8590-8AC4B4BAA77E}" type="presOf" srcId="{98B5396B-75C3-49CC-83FB-7703EA8F77D5}" destId="{F778B0A3-7698-4D9F-A71C-997D2AABA018}" srcOrd="0" destOrd="0" presId="urn:microsoft.com/office/officeart/2005/8/layout/lProcess2"/>
    <dgm:cxn modelId="{3E16E9C2-E488-44CA-949C-519BC695AF97}" type="presParOf" srcId="{C2B33424-182D-46F7-8C29-597B07BF3A54}" destId="{A6B74A5E-81CC-4912-8B03-35F17B7A847D}" srcOrd="0" destOrd="0" presId="urn:microsoft.com/office/officeart/2005/8/layout/lProcess2"/>
    <dgm:cxn modelId="{C4254D3F-2316-40CE-B570-FAD5087B731A}" type="presParOf" srcId="{A6B74A5E-81CC-4912-8B03-35F17B7A847D}" destId="{45200BAB-8571-4DCB-B447-A1474216372E}" srcOrd="0" destOrd="0" presId="urn:microsoft.com/office/officeart/2005/8/layout/lProcess2"/>
    <dgm:cxn modelId="{64175E5E-AE7D-47BF-9BE7-D6B8E55C8619}" type="presParOf" srcId="{A6B74A5E-81CC-4912-8B03-35F17B7A847D}" destId="{CD0FBAA2-F6A9-4315-B205-97CB597B29F5}" srcOrd="1" destOrd="0" presId="urn:microsoft.com/office/officeart/2005/8/layout/lProcess2"/>
    <dgm:cxn modelId="{0F27B6AC-8083-472C-863A-AB3F2773E699}" type="presParOf" srcId="{A6B74A5E-81CC-4912-8B03-35F17B7A847D}" destId="{F9810ACE-1B40-427D-AEDD-353BF2326277}" srcOrd="2" destOrd="0" presId="urn:microsoft.com/office/officeart/2005/8/layout/lProcess2"/>
    <dgm:cxn modelId="{6D864EFD-1CA8-4A71-9B19-A4DFC9C161D2}" type="presParOf" srcId="{F9810ACE-1B40-427D-AEDD-353BF2326277}" destId="{1CB7FD65-9A02-476D-9652-743D2AEC33CF}" srcOrd="0" destOrd="0" presId="urn:microsoft.com/office/officeart/2005/8/layout/lProcess2"/>
    <dgm:cxn modelId="{3A406564-0147-439B-A098-E23B67E2A9EE}" type="presParOf" srcId="{1CB7FD65-9A02-476D-9652-743D2AEC33CF}" destId="{729B8471-CF59-4F42-8764-288DD8FCFA8F}" srcOrd="0" destOrd="0" presId="urn:microsoft.com/office/officeart/2005/8/layout/lProcess2"/>
    <dgm:cxn modelId="{498BCFE8-895A-46F6-9AD8-703D9DBC8F93}" type="presParOf" srcId="{1CB7FD65-9A02-476D-9652-743D2AEC33CF}" destId="{19E64817-5B3F-4C3C-868D-5111B5E304E8}" srcOrd="1" destOrd="0" presId="urn:microsoft.com/office/officeart/2005/8/layout/lProcess2"/>
    <dgm:cxn modelId="{E07F4A10-B2B7-4760-A9E5-6153AEABF838}" type="presParOf" srcId="{1CB7FD65-9A02-476D-9652-743D2AEC33CF}" destId="{AE395CEE-8D88-42DC-90E7-F79FF5AE3F1E}" srcOrd="2" destOrd="0" presId="urn:microsoft.com/office/officeart/2005/8/layout/lProcess2"/>
    <dgm:cxn modelId="{3BE77E9C-233C-4305-91DA-77C5CCE02E67}" type="presParOf" srcId="{1CB7FD65-9A02-476D-9652-743D2AEC33CF}" destId="{5498BEB6-BA92-4FE5-B56A-CBC573EC39AF}" srcOrd="3" destOrd="0" presId="urn:microsoft.com/office/officeart/2005/8/layout/lProcess2"/>
    <dgm:cxn modelId="{D01664B4-61D0-46F6-81DD-2A874372BA0B}" type="presParOf" srcId="{1CB7FD65-9A02-476D-9652-743D2AEC33CF}" destId="{9ADE0AFE-A68D-4AF1-AE51-A8216FAFA5D7}" srcOrd="4" destOrd="0" presId="urn:microsoft.com/office/officeart/2005/8/layout/lProcess2"/>
    <dgm:cxn modelId="{CB222ABA-21B8-4847-82C9-88814694FE80}" type="presParOf" srcId="{1CB7FD65-9A02-476D-9652-743D2AEC33CF}" destId="{1AB73DA0-0043-4AC4-A192-5FBA1B5B2EDD}" srcOrd="5" destOrd="0" presId="urn:microsoft.com/office/officeart/2005/8/layout/lProcess2"/>
    <dgm:cxn modelId="{DFD16AF9-6295-43EC-B18F-8664980D7E64}" type="presParOf" srcId="{1CB7FD65-9A02-476D-9652-743D2AEC33CF}" destId="{10616A08-41CA-47F6-971B-298F162472DF}" srcOrd="6" destOrd="0" presId="urn:microsoft.com/office/officeart/2005/8/layout/lProcess2"/>
    <dgm:cxn modelId="{0BE2BEE2-83E9-4935-9D2C-577E64EADD03}" type="presParOf" srcId="{1CB7FD65-9A02-476D-9652-743D2AEC33CF}" destId="{CCA18726-4494-4688-8F24-0E8055324743}" srcOrd="7" destOrd="0" presId="urn:microsoft.com/office/officeart/2005/8/layout/lProcess2"/>
    <dgm:cxn modelId="{6E724CB9-FF5E-4A15-93E6-BE112D8D5A3A}" type="presParOf" srcId="{1CB7FD65-9A02-476D-9652-743D2AEC33CF}" destId="{AC6CC3DC-6318-4FCC-A0E9-4C96A83A2DAB}" srcOrd="8" destOrd="0" presId="urn:microsoft.com/office/officeart/2005/8/layout/lProcess2"/>
    <dgm:cxn modelId="{7301BD83-FB5F-47B8-A345-A238D3C77DC1}" type="presParOf" srcId="{1CB7FD65-9A02-476D-9652-743D2AEC33CF}" destId="{123150B5-F807-45F7-B227-7A097C282971}" srcOrd="9" destOrd="0" presId="urn:microsoft.com/office/officeart/2005/8/layout/lProcess2"/>
    <dgm:cxn modelId="{F077AB28-F6CE-4B78-8BC8-4691858E53C8}" type="presParOf" srcId="{1CB7FD65-9A02-476D-9652-743D2AEC33CF}" destId="{F4504DBE-0908-4E1B-B3C8-2564E66D2A94}" srcOrd="10" destOrd="0" presId="urn:microsoft.com/office/officeart/2005/8/layout/lProcess2"/>
    <dgm:cxn modelId="{718B0D1D-81CB-47A6-B50E-C2E56D9F7474}" type="presParOf" srcId="{C2B33424-182D-46F7-8C29-597B07BF3A54}" destId="{8E724852-7D9D-4B8C-BFD0-FA09B42E7350}" srcOrd="1" destOrd="0" presId="urn:microsoft.com/office/officeart/2005/8/layout/lProcess2"/>
    <dgm:cxn modelId="{BE01BF86-7A6B-4E92-8CD4-1EDDC864B65F}" type="presParOf" srcId="{C2B33424-182D-46F7-8C29-597B07BF3A54}" destId="{6CC0FEA2-3F9C-4530-A6E1-B33C234E2E33}" srcOrd="2" destOrd="0" presId="urn:microsoft.com/office/officeart/2005/8/layout/lProcess2"/>
    <dgm:cxn modelId="{EDDEC00D-7F79-42F4-8F69-581F218E8388}" type="presParOf" srcId="{6CC0FEA2-3F9C-4530-A6E1-B33C234E2E33}" destId="{843DB595-F1E0-4B70-9FCB-FD6E2906F839}" srcOrd="0" destOrd="0" presId="urn:microsoft.com/office/officeart/2005/8/layout/lProcess2"/>
    <dgm:cxn modelId="{63037CA0-3A7A-4439-AD3D-3C0CE17826FA}" type="presParOf" srcId="{6CC0FEA2-3F9C-4530-A6E1-B33C234E2E33}" destId="{E3C3595A-7189-4116-BD9B-88F3F8FBD6E6}" srcOrd="1" destOrd="0" presId="urn:microsoft.com/office/officeart/2005/8/layout/lProcess2"/>
    <dgm:cxn modelId="{44C7D744-3D4B-4D25-B000-D8F5CE898F8C}" type="presParOf" srcId="{6CC0FEA2-3F9C-4530-A6E1-B33C234E2E33}" destId="{62E68489-B237-491E-BEC8-18FD6813786A}" srcOrd="2" destOrd="0" presId="urn:microsoft.com/office/officeart/2005/8/layout/lProcess2"/>
    <dgm:cxn modelId="{C6A1F4FA-D1CD-4CA3-9B8C-953D83AD6F11}" type="presParOf" srcId="{62E68489-B237-491E-BEC8-18FD6813786A}" destId="{222F61CC-4A56-4038-A728-B2867D55DE42}" srcOrd="0" destOrd="0" presId="urn:microsoft.com/office/officeart/2005/8/layout/lProcess2"/>
    <dgm:cxn modelId="{6BD026BD-3DC5-43A1-BEBA-7F0D15695FCB}" type="presParOf" srcId="{222F61CC-4A56-4038-A728-B2867D55DE42}" destId="{235676F7-2EAF-460D-8462-D91057C737CB}" srcOrd="0" destOrd="0" presId="urn:microsoft.com/office/officeart/2005/8/layout/lProcess2"/>
    <dgm:cxn modelId="{AA6F6D7C-A2E9-46CD-9DDA-0CA1EDEA2429}" type="presParOf" srcId="{222F61CC-4A56-4038-A728-B2867D55DE42}" destId="{DF8DE90B-A3C4-4A8D-A4C2-5A10DCDAF84C}" srcOrd="1" destOrd="0" presId="urn:microsoft.com/office/officeart/2005/8/layout/lProcess2"/>
    <dgm:cxn modelId="{67E94C03-0801-4064-9E86-DB6D607520B1}" type="presParOf" srcId="{222F61CC-4A56-4038-A728-B2867D55DE42}" destId="{F778B0A3-7698-4D9F-A71C-997D2AABA018}" srcOrd="2" destOrd="0" presId="urn:microsoft.com/office/officeart/2005/8/layout/lProcess2"/>
    <dgm:cxn modelId="{FA465AA2-174B-4DC6-BB68-2DF4292880E9}" type="presParOf" srcId="{222F61CC-4A56-4038-A728-B2867D55DE42}" destId="{34C000E8-936F-4889-A4EE-0DFEC60F8CB1}" srcOrd="3" destOrd="0" presId="urn:microsoft.com/office/officeart/2005/8/layout/lProcess2"/>
    <dgm:cxn modelId="{B628B1F9-CD3F-4397-9418-4374FC15CA42}" type="presParOf" srcId="{222F61CC-4A56-4038-A728-B2867D55DE42}" destId="{7226F828-014B-4D3F-AC62-B60228CD90F0}" srcOrd="4" destOrd="0" presId="urn:microsoft.com/office/officeart/2005/8/layout/lProcess2"/>
    <dgm:cxn modelId="{52BFC6C7-A496-451F-BC1A-B2DA8D948829}" type="presParOf" srcId="{222F61CC-4A56-4038-A728-B2867D55DE42}" destId="{72612E7C-AC37-4D84-8017-4D7696854961}" srcOrd="5" destOrd="0" presId="urn:microsoft.com/office/officeart/2005/8/layout/lProcess2"/>
    <dgm:cxn modelId="{0E299D3B-749F-4410-BB20-E3DC7E9E4256}" type="presParOf" srcId="{222F61CC-4A56-4038-A728-B2867D55DE42}" destId="{755274B1-FFD5-45F7-A118-46834EA8D314}" srcOrd="6" destOrd="0" presId="urn:microsoft.com/office/officeart/2005/8/layout/lProcess2"/>
    <dgm:cxn modelId="{B3D79F60-DF35-4AE2-94A7-1A9D1BBEB815}" type="presParOf" srcId="{222F61CC-4A56-4038-A728-B2867D55DE42}" destId="{D94785CF-38AD-4C21-BF3E-3C08F1A5E689}" srcOrd="7" destOrd="0" presId="urn:microsoft.com/office/officeart/2005/8/layout/lProcess2"/>
    <dgm:cxn modelId="{5CD110E9-76E6-4016-A87F-08836CA8AC6D}" type="presParOf" srcId="{222F61CC-4A56-4038-A728-B2867D55DE42}" destId="{702EBDA1-0022-404D-944E-2DEA3FA91B7D}" srcOrd="8" destOrd="0" presId="urn:microsoft.com/office/officeart/2005/8/layout/lProcess2"/>
    <dgm:cxn modelId="{4088B3B8-0EA7-4DCD-A7E5-0A12E97F7B16}" type="presParOf" srcId="{222F61CC-4A56-4038-A728-B2867D55DE42}" destId="{E6846665-C1BA-4540-88B9-4CD41A53D5FA}" srcOrd="9" destOrd="0" presId="urn:microsoft.com/office/officeart/2005/8/layout/lProcess2"/>
    <dgm:cxn modelId="{F120BB95-D39D-4ADB-8905-9DB71D6087B1}" type="presParOf" srcId="{222F61CC-4A56-4038-A728-B2867D55DE42}" destId="{FB15ABE6-55FB-4405-AEBF-FCAAB58EF5D5}" srcOrd="10" destOrd="0" presId="urn:microsoft.com/office/officeart/2005/8/layout/lProcess2"/>
    <dgm:cxn modelId="{FB790150-AEDB-420B-BDD2-B693C2AEB958}" type="presParOf" srcId="{C2B33424-182D-46F7-8C29-597B07BF3A54}" destId="{153E760B-C3F1-461A-948C-28833CF71921}" srcOrd="3" destOrd="0" presId="urn:microsoft.com/office/officeart/2005/8/layout/lProcess2"/>
    <dgm:cxn modelId="{D0130B4C-9DCF-4059-8A4A-01377C3C20CF}" type="presParOf" srcId="{C2B33424-182D-46F7-8C29-597B07BF3A54}" destId="{7CFDB9FF-2153-4316-8C61-90ADA7B29E06}" srcOrd="4" destOrd="0" presId="urn:microsoft.com/office/officeart/2005/8/layout/lProcess2"/>
    <dgm:cxn modelId="{B514F24E-2002-4B99-9BCA-8E2FC5C1DC7D}" type="presParOf" srcId="{7CFDB9FF-2153-4316-8C61-90ADA7B29E06}" destId="{5EBDEA8B-A9F2-45C3-BD42-CF4AE5D88CD7}" srcOrd="0" destOrd="0" presId="urn:microsoft.com/office/officeart/2005/8/layout/lProcess2"/>
    <dgm:cxn modelId="{6D8464A9-C36D-4A40-B597-9A72C6F47A2A}" type="presParOf" srcId="{7CFDB9FF-2153-4316-8C61-90ADA7B29E06}" destId="{3130EEC1-670B-4546-8194-2BEA0EEF2850}" srcOrd="1" destOrd="0" presId="urn:microsoft.com/office/officeart/2005/8/layout/lProcess2"/>
    <dgm:cxn modelId="{6CE98558-1292-4EF8-90A5-A54582525B68}" type="presParOf" srcId="{7CFDB9FF-2153-4316-8C61-90ADA7B29E06}" destId="{1902DCA7-26DA-4ACE-8E74-3971DA844B95}" srcOrd="2" destOrd="0" presId="urn:microsoft.com/office/officeart/2005/8/layout/lProcess2"/>
    <dgm:cxn modelId="{DE2AB53F-FFCD-42CE-8555-04829B568A9F}" type="presParOf" srcId="{1902DCA7-26DA-4ACE-8E74-3971DA844B95}" destId="{DE007DBF-AA3B-4F97-BCA7-84FB4A9C5551}" srcOrd="0" destOrd="0" presId="urn:microsoft.com/office/officeart/2005/8/layout/lProcess2"/>
    <dgm:cxn modelId="{494FC725-D7CA-4275-8FB9-492CF3E978E5}" type="presParOf" srcId="{DE007DBF-AA3B-4F97-BCA7-84FB4A9C5551}" destId="{32AB2F67-6B96-4C4F-909C-B5F50FDD5F98}" srcOrd="0" destOrd="0" presId="urn:microsoft.com/office/officeart/2005/8/layout/lProcess2"/>
    <dgm:cxn modelId="{225857FD-C4C8-4C3A-B1EF-6F19C4258178}" type="presParOf" srcId="{DE007DBF-AA3B-4F97-BCA7-84FB4A9C5551}" destId="{5DAC5CBC-DD74-4EAB-B548-EA10B20EF05E}" srcOrd="1" destOrd="0" presId="urn:microsoft.com/office/officeart/2005/8/layout/lProcess2"/>
    <dgm:cxn modelId="{15766741-7B21-4914-B672-E997084A5758}" type="presParOf" srcId="{DE007DBF-AA3B-4F97-BCA7-84FB4A9C5551}" destId="{2F2F0203-310E-44A9-99EA-2434520E4DBC}" srcOrd="2" destOrd="0" presId="urn:microsoft.com/office/officeart/2005/8/layout/lProcess2"/>
    <dgm:cxn modelId="{CC259936-1057-4A73-8979-002CF4CEC646}" type="presParOf" srcId="{DE007DBF-AA3B-4F97-BCA7-84FB4A9C5551}" destId="{1F8D984B-5716-4C9A-87DA-FDC3102DF817}" srcOrd="3" destOrd="0" presId="urn:microsoft.com/office/officeart/2005/8/layout/lProcess2"/>
    <dgm:cxn modelId="{341064F1-89C4-4E72-857D-AA4BD4B5632E}" type="presParOf" srcId="{DE007DBF-AA3B-4F97-BCA7-84FB4A9C5551}" destId="{BC07D941-314B-4FE1-B53A-D4576D5942C5}" srcOrd="4" destOrd="0" presId="urn:microsoft.com/office/officeart/2005/8/layout/lProcess2"/>
    <dgm:cxn modelId="{18C105BB-495D-4755-9B6F-E632FB1E1D75}" type="presParOf" srcId="{DE007DBF-AA3B-4F97-BCA7-84FB4A9C5551}" destId="{D609D265-3BFC-4CC4-80AE-3B28D4658CC9}" srcOrd="5" destOrd="0" presId="urn:microsoft.com/office/officeart/2005/8/layout/lProcess2"/>
    <dgm:cxn modelId="{C04DDFFF-AA8B-4D81-A92E-5322679D4E20}" type="presParOf" srcId="{DE007DBF-AA3B-4F97-BCA7-84FB4A9C5551}" destId="{CB8DF8F4-6936-4565-AE77-179656CEBEA4}" srcOrd="6" destOrd="0" presId="urn:microsoft.com/office/officeart/2005/8/layout/lProcess2"/>
    <dgm:cxn modelId="{067D9FED-D693-49E0-83DB-E1EB82617DEC}" type="presParOf" srcId="{DE007DBF-AA3B-4F97-BCA7-84FB4A9C5551}" destId="{8484452D-8B48-4C0D-8B32-74455086983D}" srcOrd="7" destOrd="0" presId="urn:microsoft.com/office/officeart/2005/8/layout/lProcess2"/>
    <dgm:cxn modelId="{6D983E59-E6CE-4461-8055-9BB95F7DA030}" type="presParOf" srcId="{DE007DBF-AA3B-4F97-BCA7-84FB4A9C5551}" destId="{0C60AB19-8963-4F89-9A85-EB85A128265F}" srcOrd="8" destOrd="0" presId="urn:microsoft.com/office/officeart/2005/8/layout/lProcess2"/>
    <dgm:cxn modelId="{E77925F9-2413-418D-AFCC-D14D6014F149}" type="presParOf" srcId="{DE007DBF-AA3B-4F97-BCA7-84FB4A9C5551}" destId="{794B33D6-8206-45E9-AA78-0BBD2F49A87C}" srcOrd="9" destOrd="0" presId="urn:microsoft.com/office/officeart/2005/8/layout/lProcess2"/>
    <dgm:cxn modelId="{B224F524-BE2F-461C-A54C-5147D7BCDFE4}" type="presParOf" srcId="{DE007DBF-AA3B-4F97-BCA7-84FB4A9C5551}" destId="{EC048693-F1E5-40D5-A9AD-1D4AD9C55E23}" srcOrd="10" destOrd="0" presId="urn:microsoft.com/office/officeart/2005/8/layout/lProcess2"/>
    <dgm:cxn modelId="{A5E03291-1A47-4A8D-86E8-E2CF2A7E960C}" type="presParOf" srcId="{C2B33424-182D-46F7-8C29-597B07BF3A54}" destId="{233BEBBE-8E44-4A7E-B756-44DFD119279C}" srcOrd="5" destOrd="0" presId="urn:microsoft.com/office/officeart/2005/8/layout/lProcess2"/>
    <dgm:cxn modelId="{AF16CB81-4623-43BE-A4C0-3C819E219533}" type="presParOf" srcId="{C2B33424-182D-46F7-8C29-597B07BF3A54}" destId="{7B267740-B7CB-49EF-8A79-7AB94D9482DC}" srcOrd="6" destOrd="0" presId="urn:microsoft.com/office/officeart/2005/8/layout/lProcess2"/>
    <dgm:cxn modelId="{AFF5652E-3BDA-44E6-9C24-5A24132F6D66}" type="presParOf" srcId="{7B267740-B7CB-49EF-8A79-7AB94D9482DC}" destId="{ECAABDC0-963D-42DD-8C70-328236AC5E22}" srcOrd="0" destOrd="0" presId="urn:microsoft.com/office/officeart/2005/8/layout/lProcess2"/>
    <dgm:cxn modelId="{B8C9FA59-F7E2-4C9E-A763-5AEBB7B5E19F}" type="presParOf" srcId="{7B267740-B7CB-49EF-8A79-7AB94D9482DC}" destId="{3D549AE0-38C6-4116-AF16-02A7CADDB111}" srcOrd="1" destOrd="0" presId="urn:microsoft.com/office/officeart/2005/8/layout/lProcess2"/>
    <dgm:cxn modelId="{5FCA28B1-9DC4-43E4-B1AA-ED1CE075C3AC}" type="presParOf" srcId="{7B267740-B7CB-49EF-8A79-7AB94D9482DC}" destId="{493B3D55-305D-44B2-8A43-ABF7F019890E}" srcOrd="2" destOrd="0" presId="urn:microsoft.com/office/officeart/2005/8/layout/lProcess2"/>
    <dgm:cxn modelId="{9C3CB084-0519-49F3-A19D-5806EEC712EE}" type="presParOf" srcId="{493B3D55-305D-44B2-8A43-ABF7F019890E}" destId="{10842A13-9D7C-4E9D-A4B0-617524738FF8}" srcOrd="0" destOrd="0" presId="urn:microsoft.com/office/officeart/2005/8/layout/lProcess2"/>
    <dgm:cxn modelId="{039FE3D0-A6AD-41DB-B7EC-223607CB0BF7}" type="presParOf" srcId="{10842A13-9D7C-4E9D-A4B0-617524738FF8}" destId="{E8F3CF9F-D482-420C-B1E9-A0445705252C}" srcOrd="0" destOrd="0" presId="urn:microsoft.com/office/officeart/2005/8/layout/lProcess2"/>
    <dgm:cxn modelId="{EA277562-A48A-4272-B8BA-BD0A09A1AA70}" type="presParOf" srcId="{10842A13-9D7C-4E9D-A4B0-617524738FF8}" destId="{9EE0D922-5BB9-41E3-B88D-BDA6EED00FF0}" srcOrd="1" destOrd="0" presId="urn:microsoft.com/office/officeart/2005/8/layout/lProcess2"/>
    <dgm:cxn modelId="{3E0959DF-187B-4F11-8C38-82905AA2DE44}" type="presParOf" srcId="{10842A13-9D7C-4E9D-A4B0-617524738FF8}" destId="{A45F87F4-93A8-4EF0-8473-A4FB6A0F55A4}" srcOrd="2" destOrd="0" presId="urn:microsoft.com/office/officeart/2005/8/layout/lProcess2"/>
    <dgm:cxn modelId="{4972A467-2510-4072-8E7F-3B9138A7551F}" type="presParOf" srcId="{10842A13-9D7C-4E9D-A4B0-617524738FF8}" destId="{955F4546-C8D0-4493-B3EF-F5FDA932DD9C}" srcOrd="3" destOrd="0" presId="urn:microsoft.com/office/officeart/2005/8/layout/lProcess2"/>
    <dgm:cxn modelId="{C09848D5-4F56-4D1E-BACD-4CC7EADED7E2}" type="presParOf" srcId="{10842A13-9D7C-4E9D-A4B0-617524738FF8}" destId="{25CC40DB-BBAE-4BD0-905F-7606D140D103}" srcOrd="4" destOrd="0" presId="urn:microsoft.com/office/officeart/2005/8/layout/lProcess2"/>
    <dgm:cxn modelId="{D91CB0FB-6A36-45BE-AA09-126676898B2F}" type="presParOf" srcId="{10842A13-9D7C-4E9D-A4B0-617524738FF8}" destId="{915AFD6E-73DE-419F-9C85-2AA85455AECB}" srcOrd="5" destOrd="0" presId="urn:microsoft.com/office/officeart/2005/8/layout/lProcess2"/>
    <dgm:cxn modelId="{E4C482D4-A97F-4CF9-9833-9DD0B644F17D}" type="presParOf" srcId="{10842A13-9D7C-4E9D-A4B0-617524738FF8}" destId="{FB48318B-A7C3-4442-ADB7-94CEBFE61BB4}" srcOrd="6" destOrd="0" presId="urn:microsoft.com/office/officeart/2005/8/layout/lProcess2"/>
    <dgm:cxn modelId="{DDFB2793-0A8F-44AD-8333-EF7990C908D2}" type="presParOf" srcId="{10842A13-9D7C-4E9D-A4B0-617524738FF8}" destId="{DB6DBE42-BD61-4664-9757-7381CC026671}" srcOrd="7" destOrd="0" presId="urn:microsoft.com/office/officeart/2005/8/layout/lProcess2"/>
    <dgm:cxn modelId="{41A61D4F-0288-43A2-A867-D7756B9E7772}" type="presParOf" srcId="{10842A13-9D7C-4E9D-A4B0-617524738FF8}" destId="{B708395B-BB4C-4E8C-BF04-8679F1721E10}" srcOrd="8" destOrd="0" presId="urn:microsoft.com/office/officeart/2005/8/layout/lProcess2"/>
    <dgm:cxn modelId="{E9F5E799-067C-49EA-A60B-7820BDA7182D}" type="presParOf" srcId="{10842A13-9D7C-4E9D-A4B0-617524738FF8}" destId="{467D7319-3626-4B08-A3FD-A8C71F9F98AB}" srcOrd="9" destOrd="0" presId="urn:microsoft.com/office/officeart/2005/8/layout/lProcess2"/>
    <dgm:cxn modelId="{D5A2EAAE-BE90-465A-9269-9AEB5ECECD8D}" type="presParOf" srcId="{10842A13-9D7C-4E9D-A4B0-617524738FF8}" destId="{7824A697-A6AB-43BF-A1BF-90518CD14718}" srcOrd="10" destOrd="0" presId="urn:microsoft.com/office/officeart/2005/8/layout/lProcess2"/>
    <dgm:cxn modelId="{4E375082-0891-43D4-82B4-088C081CB7FC}" type="presParOf" srcId="{C2B33424-182D-46F7-8C29-597B07BF3A54}" destId="{7BE5787D-B71C-4182-9C09-4668D101B080}" srcOrd="7" destOrd="0" presId="urn:microsoft.com/office/officeart/2005/8/layout/lProcess2"/>
    <dgm:cxn modelId="{BD230A7D-EDEC-47D6-B94C-D8875D354AC8}" type="presParOf" srcId="{C2B33424-182D-46F7-8C29-597B07BF3A54}" destId="{CBEFC5A9-FA83-43E7-A278-92580072494A}" srcOrd="8" destOrd="0" presId="urn:microsoft.com/office/officeart/2005/8/layout/lProcess2"/>
    <dgm:cxn modelId="{2CBA238B-039D-4575-8E7C-B9E61D4FB393}" type="presParOf" srcId="{CBEFC5A9-FA83-43E7-A278-92580072494A}" destId="{1F97C476-4387-498F-8214-1B7D59ACC4FA}" srcOrd="0" destOrd="0" presId="urn:microsoft.com/office/officeart/2005/8/layout/lProcess2"/>
    <dgm:cxn modelId="{1541A31A-F6D6-41B2-B01C-D4A2D9303C6D}" type="presParOf" srcId="{CBEFC5A9-FA83-43E7-A278-92580072494A}" destId="{5B353359-CFAB-48D6-B11B-6E6A34118E65}" srcOrd="1" destOrd="0" presId="urn:microsoft.com/office/officeart/2005/8/layout/lProcess2"/>
    <dgm:cxn modelId="{A06478CA-8F8E-45DA-BEE2-BDB1E223AB01}" type="presParOf" srcId="{CBEFC5A9-FA83-43E7-A278-92580072494A}" destId="{A4A0233B-E013-4BB8-B012-7C0BC9052DAB}" srcOrd="2" destOrd="0" presId="urn:microsoft.com/office/officeart/2005/8/layout/lProcess2"/>
    <dgm:cxn modelId="{B118A87A-7B35-41AA-8062-31F1FB12A11A}" type="presParOf" srcId="{A4A0233B-E013-4BB8-B012-7C0BC9052DAB}" destId="{D14DA0EA-6FE5-4662-8113-87D1ED563809}" srcOrd="0" destOrd="0" presId="urn:microsoft.com/office/officeart/2005/8/layout/lProcess2"/>
    <dgm:cxn modelId="{E2ADDE33-5CE4-4089-AF26-BFB1553322A8}" type="presParOf" srcId="{D14DA0EA-6FE5-4662-8113-87D1ED563809}" destId="{A2CDBAD3-3CC2-48BF-836F-5B549C478970}" srcOrd="0" destOrd="0" presId="urn:microsoft.com/office/officeart/2005/8/layout/lProcess2"/>
    <dgm:cxn modelId="{61ED54F8-EB45-470B-B51D-A8272D972C68}" type="presParOf" srcId="{D14DA0EA-6FE5-4662-8113-87D1ED563809}" destId="{466183F4-BB20-46D5-945D-9227D03E8772}" srcOrd="1" destOrd="0" presId="urn:microsoft.com/office/officeart/2005/8/layout/lProcess2"/>
    <dgm:cxn modelId="{3500B5D9-FA68-43D1-9CB7-DA92B596C75C}" type="presParOf" srcId="{D14DA0EA-6FE5-4662-8113-87D1ED563809}" destId="{3D335A6E-6951-4453-A253-355BAC6CB347}" srcOrd="2" destOrd="0" presId="urn:microsoft.com/office/officeart/2005/8/layout/lProcess2"/>
    <dgm:cxn modelId="{6CAB78DD-D59B-4B49-8E65-7FB4C7D71A13}" type="presParOf" srcId="{D14DA0EA-6FE5-4662-8113-87D1ED563809}" destId="{05164EE6-2F66-4383-9C4E-CB821BD56703}" srcOrd="3" destOrd="0" presId="urn:microsoft.com/office/officeart/2005/8/layout/lProcess2"/>
    <dgm:cxn modelId="{70FDFC44-0C62-4E91-84AF-1901ABEB745E}" type="presParOf" srcId="{D14DA0EA-6FE5-4662-8113-87D1ED563809}" destId="{77037DAD-7449-4225-9F36-B037537A38AC}" srcOrd="4" destOrd="0" presId="urn:microsoft.com/office/officeart/2005/8/layout/lProcess2"/>
    <dgm:cxn modelId="{BA324E12-25F2-4803-AD18-35BA92D44D4E}" type="presParOf" srcId="{D14DA0EA-6FE5-4662-8113-87D1ED563809}" destId="{B1B79B93-31FF-4448-A966-033F626D8E3D}" srcOrd="5" destOrd="0" presId="urn:microsoft.com/office/officeart/2005/8/layout/lProcess2"/>
    <dgm:cxn modelId="{F7CD5563-E3EF-4788-9810-9A0A254B653E}" type="presParOf" srcId="{D14DA0EA-6FE5-4662-8113-87D1ED563809}" destId="{147DB2A2-3FAC-477E-B304-DA59ABAA510D}" srcOrd="6" destOrd="0" presId="urn:microsoft.com/office/officeart/2005/8/layout/lProcess2"/>
    <dgm:cxn modelId="{C53FAB5C-7ED3-4FBA-B1CD-DAE15DEA3A9D}" type="presParOf" srcId="{D14DA0EA-6FE5-4662-8113-87D1ED563809}" destId="{408B8567-2B1C-4D72-9ED1-1E6C57BEA589}" srcOrd="7" destOrd="0" presId="urn:microsoft.com/office/officeart/2005/8/layout/lProcess2"/>
    <dgm:cxn modelId="{320F1E1A-9E09-40C8-A1C4-231BC2A8DEA6}" type="presParOf" srcId="{D14DA0EA-6FE5-4662-8113-87D1ED563809}" destId="{B3F2AA14-89E5-4FDC-B3F1-7D1058E48F18}" srcOrd="8" destOrd="0" presId="urn:microsoft.com/office/officeart/2005/8/layout/lProcess2"/>
    <dgm:cxn modelId="{30E1AC7F-6577-47DE-8569-D399F9D26843}" type="presParOf" srcId="{D14DA0EA-6FE5-4662-8113-87D1ED563809}" destId="{DD30061B-2C70-4F89-8936-969ADA3CA706}" srcOrd="9" destOrd="0" presId="urn:microsoft.com/office/officeart/2005/8/layout/lProcess2"/>
    <dgm:cxn modelId="{37661FBD-BBA2-4F24-A3FF-B00594B2293C}" type="presParOf" srcId="{D14DA0EA-6FE5-4662-8113-87D1ED563809}" destId="{513746F1-E2B8-403E-A8CE-5EEDD396DC2C}" srcOrd="1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5663B60F-25C8-48B4-AFD7-766692D291B2}" type="datetimeFigureOut">
              <a:rPr lang="en-US" smtClean="0"/>
              <a:t>5/10/2017</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8D998FC0-949B-45F7-B325-3C06D7AF3A69}" type="slidenum">
              <a:rPr lang="en-US" smtClean="0"/>
              <a:t>‹#›</a:t>
            </a:fld>
            <a:endParaRPr lang="en-US"/>
          </a:p>
        </p:txBody>
      </p:sp>
    </p:spTree>
    <p:extLst>
      <p:ext uri="{BB962C8B-B14F-4D97-AF65-F5344CB8AC3E}">
        <p14:creationId xmlns:p14="http://schemas.microsoft.com/office/powerpoint/2010/main" val="993602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AFA5C52-FCBD-4E62-89F8-DDB58758A45E}" type="datetimeFigureOut">
              <a:rPr lang="en-US" smtClean="0"/>
              <a:pPr/>
              <a:t>5/10/2017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0433768-AC02-43AC-B181-E6A7CFCE5E6D}" type="slide_num_is_deleted">
              <a:rPr lang="en-US" smtClean="0"/>
              <a:pPr/>
              <a:t> </a:t>
            </a:fld>
            <a:endParaRPr lang="en-US"/>
          </a:p>
        </p:txBody>
      </p:sp>
    </p:spTree>
    <p:extLst>
      <p:ext uri="{BB962C8B-B14F-4D97-AF65-F5344CB8AC3E}">
        <p14:creationId xmlns:p14="http://schemas.microsoft.com/office/powerpoint/2010/main" val="257439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664B0C-8251-4740-8D7D-75FCCB9CD312}" type="slide_num_is_deleted">
              <a:rPr lang="en-US" smtClean="0">
                <a:solidFill>
                  <a:srgbClr val="000000"/>
                </a:solidFill>
                <a:latin typeface="Calibri"/>
              </a:rPr>
              <a:pPr/>
              <a:t> </a:t>
            </a:fld>
            <a:endParaRPr lang="en-US" dirty="0">
              <a:solidFill>
                <a:srgbClr val="000000"/>
              </a:solidFill>
              <a:latin typeface="Calibri"/>
            </a:endParaRPr>
          </a:p>
        </p:txBody>
      </p:sp>
    </p:spTree>
    <p:extLst>
      <p:ext uri="{BB962C8B-B14F-4D97-AF65-F5344CB8AC3E}">
        <p14:creationId xmlns:p14="http://schemas.microsoft.com/office/powerpoint/2010/main" val="189926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433768-AC02-43AC-B181-E6A7CFCE5E6D}" type="slide_num_is_deleted">
              <a:rPr lang="en-US" smtClean="0"/>
              <a:pPr/>
              <a:t> </a:t>
            </a:fld>
            <a:endParaRPr lang="en-US"/>
          </a:p>
        </p:txBody>
      </p:sp>
    </p:spTree>
    <p:extLst>
      <p:ext uri="{BB962C8B-B14F-4D97-AF65-F5344CB8AC3E}">
        <p14:creationId xmlns:p14="http://schemas.microsoft.com/office/powerpoint/2010/main" val="255995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433768-AC02-43AC-B181-E6A7CFCE5E6D}" type="slide_num_is_deleted">
              <a:rPr lang="en-US" smtClean="0"/>
              <a:pPr/>
              <a:t> </a:t>
            </a:fld>
            <a:endParaRPr lang="en-US"/>
          </a:p>
        </p:txBody>
      </p:sp>
    </p:spTree>
    <p:extLst>
      <p:ext uri="{BB962C8B-B14F-4D97-AF65-F5344CB8AC3E}">
        <p14:creationId xmlns:p14="http://schemas.microsoft.com/office/powerpoint/2010/main" val="16646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33768-AC02-43AC-B181-E6A7CFCE5E6D}" type="slide_num_is_deleted">
              <a:rPr lang="en-US" smtClean="0"/>
              <a:pPr/>
              <a:t> </a:t>
            </a:fld>
            <a:endParaRPr lang="en-US"/>
          </a:p>
        </p:txBody>
      </p:sp>
    </p:spTree>
    <p:extLst>
      <p:ext uri="{BB962C8B-B14F-4D97-AF65-F5344CB8AC3E}">
        <p14:creationId xmlns:p14="http://schemas.microsoft.com/office/powerpoint/2010/main" val="2983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5C3075-3A29-49C2-8C0C-18C5FD730E08}" type="slidenum">
              <a:rPr lang="en-US" smtClean="0"/>
              <a:pPr>
                <a:defRPr/>
              </a:pPr>
              <a:t>44</a:t>
            </a:fld>
            <a:endParaRPr lang="en-US" dirty="0"/>
          </a:p>
        </p:txBody>
      </p:sp>
    </p:spTree>
    <p:extLst>
      <p:ext uri="{BB962C8B-B14F-4D97-AF65-F5344CB8AC3E}">
        <p14:creationId xmlns:p14="http://schemas.microsoft.com/office/powerpoint/2010/main" val="265139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49BF8E-DF0B-4170-B75F-8E0D3663A4CD}" type="slidenum">
              <a:rPr lang="en-US" smtClean="0">
                <a:solidFill>
                  <a:srgbClr val="000000"/>
                </a:solidFill>
                <a:latin typeface="Calibri"/>
              </a:rPr>
              <a:pPr/>
              <a:t>46</a:t>
            </a:fld>
            <a:endParaRPr lang="en-US" dirty="0">
              <a:solidFill>
                <a:srgbClr val="000000"/>
              </a:solidFill>
              <a:latin typeface="Calibri"/>
            </a:endParaRPr>
          </a:p>
        </p:txBody>
      </p:sp>
    </p:spTree>
    <p:extLst>
      <p:ext uri="{BB962C8B-B14F-4D97-AF65-F5344CB8AC3E}">
        <p14:creationId xmlns:p14="http://schemas.microsoft.com/office/powerpoint/2010/main" val="976617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Rectangle 7"/>
          <p:cNvSpPr>
            <a:spLocks noChangeArrowheads="1"/>
          </p:cNvSpPr>
          <p:nvPr/>
        </p:nvSpPr>
        <p:spPr bwMode="auto">
          <a:xfrm>
            <a:off x="0" y="0"/>
            <a:ext cx="9144000" cy="1005840"/>
          </a:xfrm>
          <a:prstGeom prst="rect">
            <a:avLst/>
          </a:prstGeom>
          <a:solidFill>
            <a:srgbClr val="002F5F"/>
          </a:solidFill>
          <a:ln w="9525">
            <a:noFill/>
            <a:miter lim="800000"/>
            <a:headEnd/>
            <a:tailEnd/>
          </a:ln>
          <a:effectLst/>
        </p:spPr>
        <p:txBody>
          <a:bodyPr wrap="none" anchor="ctr"/>
          <a:lstStyle/>
          <a:p>
            <a:pPr>
              <a:defRPr/>
            </a:pPr>
            <a:endParaRPr lang="en-US" dirty="0">
              <a:latin typeface="Arial Narrow" panose="020B0606020202030204" pitchFamily="34" charset="0"/>
            </a:endParaRPr>
          </a:p>
        </p:txBody>
      </p:sp>
      <p:sp>
        <p:nvSpPr>
          <p:cNvPr id="15" name="Rectangle 8"/>
          <p:cNvSpPr>
            <a:spLocks noChangeArrowheads="1"/>
          </p:cNvSpPr>
          <p:nvPr/>
        </p:nvSpPr>
        <p:spPr bwMode="auto">
          <a:xfrm>
            <a:off x="0" y="990600"/>
            <a:ext cx="9144000" cy="152400"/>
          </a:xfrm>
          <a:prstGeom prst="rect">
            <a:avLst/>
          </a:prstGeom>
          <a:solidFill>
            <a:srgbClr val="988F86"/>
          </a:solidFill>
          <a:ln w="9525">
            <a:noFill/>
            <a:miter lim="800000"/>
            <a:headEnd/>
            <a:tailEnd/>
          </a:ln>
          <a:effectLst/>
        </p:spPr>
        <p:txBody>
          <a:bodyPr wrap="none" anchor="ctr"/>
          <a:lstStyle/>
          <a:p>
            <a:pPr>
              <a:defRPr/>
            </a:pPr>
            <a:endParaRPr lang="en-US" dirty="0">
              <a:latin typeface="Arial Narrow" panose="020B0606020202030204" pitchFamily="34" charset="0"/>
            </a:endParaRPr>
          </a:p>
        </p:txBody>
      </p:sp>
      <p:sp>
        <p:nvSpPr>
          <p:cNvPr id="17" name="Rectangle 2"/>
          <p:cNvSpPr>
            <a:spLocks noGrp="1" noChangeArrowheads="1"/>
          </p:cNvSpPr>
          <p:nvPr>
            <p:ph type="ctrTitle"/>
          </p:nvPr>
        </p:nvSpPr>
        <p:spPr>
          <a:xfrm>
            <a:off x="304800" y="1219200"/>
            <a:ext cx="8839200" cy="827088"/>
          </a:xfr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2200" b="0" dirty="0">
                <a:solidFill>
                  <a:srgbClr val="002F5F"/>
                </a:solidFill>
                <a:latin typeface="Arial Narrow" panose="020B0606020202030204" pitchFamily="34" charset="0"/>
                <a:ea typeface="+mj-ea"/>
                <a:cs typeface="Arial" pitchFamily="34" charset="0"/>
              </a:defRPr>
            </a:lvl1pPr>
          </a:lstStyle>
          <a:p>
            <a:r>
              <a:rPr lang="en-US" smtClean="0"/>
              <a:t>Click to edit Master title style</a:t>
            </a:r>
            <a:endParaRPr lang="en-US" dirty="0"/>
          </a:p>
        </p:txBody>
      </p:sp>
      <p:pic>
        <p:nvPicPr>
          <p:cNvPr id="18" name="Picture 17" descr="Fed_Logo_White_8p3.gif"/>
          <p:cNvPicPr>
            <a:picLocks noChangeAspect="1"/>
          </p:cNvPicPr>
          <p:nvPr/>
        </p:nvPicPr>
        <p:blipFill>
          <a:blip r:embed="rId2" cstate="print"/>
          <a:stretch>
            <a:fillRect/>
          </a:stretch>
        </p:blipFill>
        <p:spPr>
          <a:xfrm>
            <a:off x="76200" y="76200"/>
            <a:ext cx="1371600" cy="290945"/>
          </a:xfrm>
          <a:prstGeom prst="rect">
            <a:avLst/>
          </a:prstGeom>
        </p:spPr>
      </p:pic>
      <p:sp>
        <p:nvSpPr>
          <p:cNvPr id="22" name="Content Placeholder 21"/>
          <p:cNvSpPr>
            <a:spLocks noGrp="1"/>
          </p:cNvSpPr>
          <p:nvPr>
            <p:ph sz="quarter" idx="11"/>
          </p:nvPr>
        </p:nvSpPr>
        <p:spPr>
          <a:xfrm>
            <a:off x="304800" y="2133600"/>
            <a:ext cx="4191000" cy="4191000"/>
          </a:xfrm>
        </p:spPr>
        <p:txBody>
          <a:bodyPr>
            <a:normAutofit/>
          </a:bodyPr>
          <a:lstStyle>
            <a:lvl1pPr>
              <a:lnSpc>
                <a:spcPct val="100000"/>
              </a:lnSpc>
              <a:spcBef>
                <a:spcPts val="0"/>
              </a:spcBef>
              <a:buNone/>
              <a:defRPr sz="1200">
                <a:solidFill>
                  <a:srgbClr val="988F86"/>
                </a:solidFill>
                <a:latin typeface="Arial Narrow" panose="020B0606020202030204" pitchFamily="34" charset="0"/>
              </a:defRPr>
            </a:lvl1pPr>
          </a:lstStyle>
          <a:p>
            <a:pPr lvl="0"/>
            <a:r>
              <a:rPr lang="en-US" smtClean="0"/>
              <a:t>Click to edit Master text styles</a:t>
            </a:r>
          </a:p>
        </p:txBody>
      </p:sp>
      <p:sp>
        <p:nvSpPr>
          <p:cNvPr id="23" name="Content Placeholder 21"/>
          <p:cNvSpPr>
            <a:spLocks noGrp="1"/>
          </p:cNvSpPr>
          <p:nvPr>
            <p:ph sz="quarter" idx="12"/>
          </p:nvPr>
        </p:nvSpPr>
        <p:spPr>
          <a:xfrm>
            <a:off x="4648200" y="2133600"/>
            <a:ext cx="4191000" cy="4171949"/>
          </a:xfrm>
        </p:spPr>
        <p:txBody>
          <a:bodyPr vert="horz" lIns="91440" tIns="45720" rIns="91440" bIns="45720" rtlCol="0">
            <a:normAutofit/>
          </a:bodyPr>
          <a:lstStyle>
            <a:lvl1pPr>
              <a:lnSpc>
                <a:spcPct val="100000"/>
              </a:lnSpc>
              <a:spcBef>
                <a:spcPts val="0"/>
              </a:spcBef>
              <a:buNone/>
              <a:defRPr lang="en-US" sz="1200" kern="1200" dirty="0">
                <a:solidFill>
                  <a:srgbClr val="988F86"/>
                </a:solidFill>
                <a:latin typeface="Arial Narrow" panose="020B0606020202030204" pitchFamily="34" charset="0"/>
                <a:ea typeface="+mn-ea"/>
                <a:cs typeface="Arial" pitchFamily="34" charset="0"/>
              </a:defRPr>
            </a:lvl1pPr>
          </a:lstStyle>
          <a:p>
            <a:pPr marL="228600" lvl="0" indent="-228600" algn="l" defTabSz="914400" rtl="0" eaLnBrk="1" latinLnBrk="0" hangingPunct="1">
              <a:spcBef>
                <a:spcPts val="600"/>
              </a:spcBef>
              <a:spcAft>
                <a:spcPts val="600"/>
              </a:spcAft>
              <a:buClr>
                <a:srgbClr val="002F5F"/>
              </a:buClr>
            </a:pPr>
            <a:r>
              <a:rPr lang="en-US" smtClean="0"/>
              <a:t>Click to edit Master text styles</a:t>
            </a:r>
          </a:p>
        </p:txBody>
      </p:sp>
      <p:sp>
        <p:nvSpPr>
          <p:cNvPr id="24" name="Content Placeholder 21"/>
          <p:cNvSpPr>
            <a:spLocks noGrp="1"/>
          </p:cNvSpPr>
          <p:nvPr>
            <p:ph sz="quarter" idx="13"/>
          </p:nvPr>
        </p:nvSpPr>
        <p:spPr>
          <a:xfrm>
            <a:off x="0" y="6400800"/>
            <a:ext cx="9144000" cy="457200"/>
          </a:xfrm>
        </p:spPr>
        <p:txBody>
          <a:bodyPr>
            <a:normAutofit/>
          </a:bodyPr>
          <a:lstStyle>
            <a:lvl1pPr>
              <a:lnSpc>
                <a:spcPct val="100000"/>
              </a:lnSpc>
              <a:spcBef>
                <a:spcPts val="0"/>
              </a:spcBef>
              <a:buNone/>
              <a:defRPr sz="800">
                <a:solidFill>
                  <a:schemeClr val="tx1"/>
                </a:solidFill>
                <a:latin typeface="Arial Narrow" panose="020B0606020202030204" pitchFamily="34" charset="0"/>
              </a:defRPr>
            </a:lvl1pPr>
          </a:lstStyle>
          <a:p>
            <a:pPr lvl="0"/>
            <a:r>
              <a:rPr lang="en-US" smtClean="0"/>
              <a:t>Click to edit Master text styles</a:t>
            </a:r>
          </a:p>
        </p:txBody>
      </p:sp>
      <p:sp>
        <p:nvSpPr>
          <p:cNvPr id="10" name="TextBox 9"/>
          <p:cNvSpPr txBox="1"/>
          <p:nvPr/>
        </p:nvSpPr>
        <p:spPr bwMode="gray">
          <a:xfrm>
            <a:off x="0" y="636103"/>
            <a:ext cx="9077324" cy="338554"/>
          </a:xfrm>
          <a:prstGeom prst="rect">
            <a:avLst/>
          </a:prstGeom>
          <a:noFill/>
        </p:spPr>
        <p:txBody>
          <a:bodyPr wrap="square" rtlCol="0">
            <a:spAutoFit/>
          </a:bodyPr>
          <a:lstStyle/>
          <a:p>
            <a:pPr algn="ctr"/>
            <a:r>
              <a:rPr lang="en-US" sz="1600" b="1" dirty="0" smtClean="0">
                <a:solidFill>
                  <a:srgbClr val="325582"/>
                </a:solidFill>
                <a:latin typeface="Arial Narrow" panose="020B0606020202030204" pitchFamily="34" charset="0"/>
                <a:cs typeface="Arial" pitchFamily="34" charset="0"/>
              </a:rPr>
              <a:t>Stability               Investment Solutions               Diligence</a:t>
            </a:r>
            <a:endParaRPr lang="en-US" sz="1600" b="1" dirty="0">
              <a:solidFill>
                <a:srgbClr val="325582"/>
              </a:solidFill>
              <a:latin typeface="Arial Narrow" panose="020B0606020202030204" pitchFamily="34" charset="0"/>
              <a:cs typeface="Arial" pitchFamily="34" charset="0"/>
            </a:endParaRPr>
          </a:p>
        </p:txBody>
      </p:sp>
      <p:sp>
        <p:nvSpPr>
          <p:cNvPr id="11" name="Rectangle 7"/>
          <p:cNvSpPr>
            <a:spLocks noChangeArrowheads="1"/>
          </p:cNvSpPr>
          <p:nvPr userDrawn="1"/>
        </p:nvSpPr>
        <p:spPr bwMode="auto">
          <a:xfrm>
            <a:off x="0" y="0"/>
            <a:ext cx="9144000" cy="1005840"/>
          </a:xfrm>
          <a:prstGeom prst="rect">
            <a:avLst/>
          </a:prstGeom>
          <a:solidFill>
            <a:srgbClr val="002F5F"/>
          </a:solidFill>
          <a:ln w="9525">
            <a:noFill/>
            <a:miter lim="800000"/>
            <a:headEnd/>
            <a:tailEnd/>
          </a:ln>
          <a:effectLst/>
        </p:spPr>
        <p:txBody>
          <a:bodyPr wrap="none" anchor="ctr"/>
          <a:lstStyle/>
          <a:p>
            <a:pPr fontAlgn="auto">
              <a:spcBef>
                <a:spcPts val="0"/>
              </a:spcBef>
              <a:spcAft>
                <a:spcPts val="0"/>
              </a:spcAft>
              <a:defRPr/>
            </a:pPr>
            <a:endParaRPr lang="en-US" sz="1800" b="0" dirty="0">
              <a:solidFill>
                <a:srgbClr val="002F62"/>
              </a:solidFill>
              <a:latin typeface="Calibri"/>
            </a:endParaRPr>
          </a:p>
        </p:txBody>
      </p:sp>
      <p:sp>
        <p:nvSpPr>
          <p:cNvPr id="12" name="Rectangle 8"/>
          <p:cNvSpPr>
            <a:spLocks noChangeArrowheads="1"/>
          </p:cNvSpPr>
          <p:nvPr userDrawn="1"/>
        </p:nvSpPr>
        <p:spPr bwMode="auto">
          <a:xfrm>
            <a:off x="0" y="990600"/>
            <a:ext cx="9144000" cy="152400"/>
          </a:xfrm>
          <a:prstGeom prst="rect">
            <a:avLst/>
          </a:prstGeom>
          <a:solidFill>
            <a:srgbClr val="988F86"/>
          </a:solidFill>
          <a:ln w="9525">
            <a:noFill/>
            <a:miter lim="800000"/>
            <a:headEnd/>
            <a:tailEnd/>
          </a:ln>
          <a:effectLst/>
        </p:spPr>
        <p:txBody>
          <a:bodyPr wrap="none" anchor="ctr"/>
          <a:lstStyle/>
          <a:p>
            <a:pPr fontAlgn="auto">
              <a:spcBef>
                <a:spcPts val="0"/>
              </a:spcBef>
              <a:spcAft>
                <a:spcPts val="0"/>
              </a:spcAft>
              <a:defRPr/>
            </a:pPr>
            <a:endParaRPr lang="en-US" sz="1800" b="0" dirty="0">
              <a:solidFill>
                <a:srgbClr val="002F62"/>
              </a:solidFill>
              <a:latin typeface="Calibri"/>
            </a:endParaRPr>
          </a:p>
        </p:txBody>
      </p:sp>
      <p:pic>
        <p:nvPicPr>
          <p:cNvPr id="13" name="Picture 12" descr="Fed_Logo_White_8p3.gif"/>
          <p:cNvPicPr>
            <a:picLocks noChangeAspect="1"/>
          </p:cNvPicPr>
          <p:nvPr userDrawn="1"/>
        </p:nvPicPr>
        <p:blipFill>
          <a:blip r:embed="rId2" cstate="print"/>
          <a:stretch>
            <a:fillRect/>
          </a:stretch>
        </p:blipFill>
        <p:spPr>
          <a:xfrm>
            <a:off x="76200" y="76200"/>
            <a:ext cx="1371600" cy="290945"/>
          </a:xfrm>
          <a:prstGeom prst="rect">
            <a:avLst/>
          </a:prstGeom>
        </p:spPr>
      </p:pic>
      <p:sp>
        <p:nvSpPr>
          <p:cNvPr id="16" name="TextBox 15"/>
          <p:cNvSpPr txBox="1"/>
          <p:nvPr userDrawn="1"/>
        </p:nvSpPr>
        <p:spPr bwMode="gray">
          <a:xfrm>
            <a:off x="0" y="636103"/>
            <a:ext cx="9077324" cy="338554"/>
          </a:xfrm>
          <a:prstGeom prst="rect">
            <a:avLst/>
          </a:prstGeom>
          <a:noFill/>
        </p:spPr>
        <p:txBody>
          <a:bodyPr wrap="square" rtlCol="0">
            <a:spAutoFit/>
          </a:bodyPr>
          <a:lstStyle/>
          <a:p>
            <a:pPr algn="ctr" fontAlgn="auto">
              <a:spcBef>
                <a:spcPts val="0"/>
              </a:spcBef>
              <a:spcAft>
                <a:spcPts val="0"/>
              </a:spcAft>
            </a:pPr>
            <a:r>
              <a:rPr lang="en-US" sz="1600" dirty="0" smtClean="0">
                <a:solidFill>
                  <a:srgbClr val="325582"/>
                </a:solidFill>
                <a:latin typeface="Arial Narrow" panose="020B0606020202030204" pitchFamily="34" charset="0"/>
                <a:cs typeface="Arial" pitchFamily="34" charset="0"/>
              </a:rPr>
              <a:t>Stability               Investment Solutions               Diligence</a:t>
            </a:r>
            <a:endParaRPr lang="en-US" sz="1600" dirty="0">
              <a:solidFill>
                <a:srgbClr val="325582"/>
              </a:solidFill>
              <a:latin typeface="Arial Narrow" panose="020B0606020202030204" pitchFamily="34" charset="0"/>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7" name="Rectangle 2"/>
          <p:cNvSpPr>
            <a:spLocks noGrp="1" noChangeArrowheads="1"/>
          </p:cNvSpPr>
          <p:nvPr>
            <p:ph type="ctrTitle" hasCustomPrompt="1"/>
          </p:nvPr>
        </p:nvSpPr>
        <p:spPr>
          <a:xfrm>
            <a:off x="0" y="1447800"/>
            <a:ext cx="9144000" cy="827088"/>
          </a:xfr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lnSpc>
                <a:spcPct val="100000"/>
              </a:lnSpc>
              <a:spcBef>
                <a:spcPct val="0"/>
              </a:spcBef>
              <a:spcAft>
                <a:spcPct val="0"/>
              </a:spcAft>
              <a:defRPr lang="en-US" sz="2000" b="1" i="0" u="none" baseline="0" dirty="0">
                <a:solidFill>
                  <a:srgbClr val="002F62"/>
                </a:solidFill>
                <a:latin typeface="Arial Narrow" panose="020B0606020202030204" pitchFamily="34" charset="0"/>
                <a:ea typeface="+mj-ea"/>
                <a:cs typeface="Arial" pitchFamily="34" charset="0"/>
              </a:defRPr>
            </a:lvl1pPr>
          </a:lstStyle>
          <a:p>
            <a:r>
              <a:rPr lang="en-US" dirty="0" smtClean="0"/>
              <a:t>[</a:t>
            </a:r>
            <a:r>
              <a:rPr lang="en-US" dirty="0" err="1" smtClean="0"/>
              <a:t>insert_title</a:t>
            </a:r>
            <a:r>
              <a:rPr lang="en-US" dirty="0" smtClean="0"/>
              <a:t>]</a:t>
            </a:r>
            <a:endParaRPr lang="en-US" dirty="0"/>
          </a:p>
        </p:txBody>
      </p:sp>
      <p:sp>
        <p:nvSpPr>
          <p:cNvPr id="24" name="Content Placeholder 21"/>
          <p:cNvSpPr>
            <a:spLocks noGrp="1"/>
          </p:cNvSpPr>
          <p:nvPr>
            <p:ph sz="quarter" idx="13" hasCustomPrompt="1"/>
          </p:nvPr>
        </p:nvSpPr>
        <p:spPr>
          <a:xfrm>
            <a:off x="0" y="6553200"/>
            <a:ext cx="9144000" cy="304800"/>
          </a:xfrm>
        </p:spPr>
        <p:txBody>
          <a:bodyPr>
            <a:normAutofit/>
          </a:bodyPr>
          <a:lstStyle>
            <a:lvl1pPr algn="ctr">
              <a:lnSpc>
                <a:spcPct val="100000"/>
              </a:lnSpc>
              <a:spcBef>
                <a:spcPts val="0"/>
              </a:spcBef>
              <a:spcAft>
                <a:spcPts val="0"/>
              </a:spcAft>
              <a:buNone/>
              <a:defRPr sz="800" b="0" i="0" u="none" baseline="0">
                <a:solidFill>
                  <a:srgbClr val="988F86"/>
                </a:solidFill>
                <a:latin typeface="Arial Narrow" panose="020B0606020202030204" pitchFamily="34" charset="0"/>
              </a:defRPr>
            </a:lvl1pPr>
          </a:lstStyle>
          <a:p>
            <a:pPr lvl="0"/>
            <a:r>
              <a:rPr lang="en-US" dirty="0" smtClean="0"/>
              <a:t>Audience Stamp</a:t>
            </a:r>
          </a:p>
        </p:txBody>
      </p:sp>
      <p:pic>
        <p:nvPicPr>
          <p:cNvPr id="13" name="Picture 2" descr="C:\Users\MSwiderski.ACCENTS\Documents\Federated\Content and Mapping\Picture1fedd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15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3635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Rectangle 7"/>
          <p:cNvSpPr>
            <a:spLocks noChangeArrowheads="1"/>
          </p:cNvSpPr>
          <p:nvPr/>
        </p:nvSpPr>
        <p:spPr bwMode="auto">
          <a:xfrm>
            <a:off x="0" y="0"/>
            <a:ext cx="9144000" cy="1005840"/>
          </a:xfrm>
          <a:prstGeom prst="rect">
            <a:avLst/>
          </a:prstGeom>
          <a:solidFill>
            <a:srgbClr val="002F5F"/>
          </a:solidFill>
          <a:ln w="9525">
            <a:noFill/>
            <a:miter lim="800000"/>
            <a:headEnd/>
            <a:tailEnd/>
          </a:ln>
          <a:effectLst/>
        </p:spPr>
        <p:txBody>
          <a:bodyPr wrap="none" anchor="ctr"/>
          <a:lstStyle/>
          <a:p>
            <a:pPr>
              <a:defRPr/>
            </a:pPr>
            <a:endParaRPr lang="en-US" dirty="0">
              <a:latin typeface="Arial Narrow" panose="020B0606020202030204" pitchFamily="34" charset="0"/>
            </a:endParaRPr>
          </a:p>
        </p:txBody>
      </p:sp>
      <p:sp>
        <p:nvSpPr>
          <p:cNvPr id="15" name="Rectangle 8"/>
          <p:cNvSpPr>
            <a:spLocks noChangeArrowheads="1"/>
          </p:cNvSpPr>
          <p:nvPr/>
        </p:nvSpPr>
        <p:spPr bwMode="auto">
          <a:xfrm>
            <a:off x="0" y="990600"/>
            <a:ext cx="9144000" cy="152400"/>
          </a:xfrm>
          <a:prstGeom prst="rect">
            <a:avLst/>
          </a:prstGeom>
          <a:solidFill>
            <a:srgbClr val="988F86"/>
          </a:solidFill>
          <a:ln w="9525">
            <a:noFill/>
            <a:miter lim="800000"/>
            <a:headEnd/>
            <a:tailEnd/>
          </a:ln>
          <a:effectLst/>
        </p:spPr>
        <p:txBody>
          <a:bodyPr wrap="none" anchor="ctr"/>
          <a:lstStyle/>
          <a:p>
            <a:pPr>
              <a:defRPr/>
            </a:pPr>
            <a:endParaRPr lang="en-US" dirty="0">
              <a:latin typeface="Arial Narrow" panose="020B0606020202030204" pitchFamily="34" charset="0"/>
            </a:endParaRPr>
          </a:p>
        </p:txBody>
      </p:sp>
      <p:sp>
        <p:nvSpPr>
          <p:cNvPr id="17" name="Rectangle 2"/>
          <p:cNvSpPr>
            <a:spLocks noGrp="1" noChangeArrowheads="1"/>
          </p:cNvSpPr>
          <p:nvPr>
            <p:ph type="ctrTitle"/>
          </p:nvPr>
        </p:nvSpPr>
        <p:spPr>
          <a:xfrm>
            <a:off x="304800" y="1219200"/>
            <a:ext cx="8839200" cy="827088"/>
          </a:xfr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2200" b="0" dirty="0">
                <a:solidFill>
                  <a:srgbClr val="002F5F"/>
                </a:solidFill>
                <a:latin typeface="Arial Narrow" panose="020B0606020202030204" pitchFamily="34" charset="0"/>
                <a:ea typeface="+mj-ea"/>
                <a:cs typeface="Arial" pitchFamily="34" charset="0"/>
              </a:defRPr>
            </a:lvl1pPr>
          </a:lstStyle>
          <a:p>
            <a:r>
              <a:rPr lang="en-US" dirty="0" smtClean="0"/>
              <a:t>Click to edit Master title style</a:t>
            </a:r>
            <a:endParaRPr lang="en-US" dirty="0"/>
          </a:p>
        </p:txBody>
      </p:sp>
      <p:pic>
        <p:nvPicPr>
          <p:cNvPr id="18" name="Picture 17" descr="Fed_Logo_White_8p3.gif"/>
          <p:cNvPicPr>
            <a:picLocks noChangeAspect="1"/>
          </p:cNvPicPr>
          <p:nvPr/>
        </p:nvPicPr>
        <p:blipFill>
          <a:blip r:embed="rId2" cstate="print"/>
          <a:stretch>
            <a:fillRect/>
          </a:stretch>
        </p:blipFill>
        <p:spPr>
          <a:xfrm>
            <a:off x="76200" y="76200"/>
            <a:ext cx="1371600" cy="290945"/>
          </a:xfrm>
          <a:prstGeom prst="rect">
            <a:avLst/>
          </a:prstGeom>
        </p:spPr>
      </p:pic>
      <p:sp>
        <p:nvSpPr>
          <p:cNvPr id="22" name="Content Placeholder 21"/>
          <p:cNvSpPr>
            <a:spLocks noGrp="1"/>
          </p:cNvSpPr>
          <p:nvPr>
            <p:ph sz="quarter" idx="11"/>
          </p:nvPr>
        </p:nvSpPr>
        <p:spPr>
          <a:xfrm>
            <a:off x="304800" y="2133600"/>
            <a:ext cx="4191000" cy="4191000"/>
          </a:xfrm>
        </p:spPr>
        <p:txBody>
          <a:bodyPr>
            <a:normAutofit/>
          </a:bodyPr>
          <a:lstStyle>
            <a:lvl1pPr>
              <a:lnSpc>
                <a:spcPct val="100000"/>
              </a:lnSpc>
              <a:spcBef>
                <a:spcPts val="0"/>
              </a:spcBef>
              <a:buNone/>
              <a:defRPr sz="1200">
                <a:solidFill>
                  <a:srgbClr val="988F86"/>
                </a:solidFill>
                <a:latin typeface="Arial Narrow" panose="020B0606020202030204" pitchFamily="34" charset="0"/>
              </a:defRPr>
            </a:lvl1pPr>
          </a:lstStyle>
          <a:p>
            <a:pPr lvl="0"/>
            <a:r>
              <a:rPr lang="en-US" dirty="0" smtClean="0"/>
              <a:t>Click to edit Master text styles</a:t>
            </a:r>
          </a:p>
        </p:txBody>
      </p:sp>
      <p:sp>
        <p:nvSpPr>
          <p:cNvPr id="23" name="Content Placeholder 21"/>
          <p:cNvSpPr>
            <a:spLocks noGrp="1"/>
          </p:cNvSpPr>
          <p:nvPr>
            <p:ph sz="quarter" idx="12"/>
          </p:nvPr>
        </p:nvSpPr>
        <p:spPr>
          <a:xfrm>
            <a:off x="4648200" y="2133600"/>
            <a:ext cx="4191000" cy="4171949"/>
          </a:xfrm>
        </p:spPr>
        <p:txBody>
          <a:bodyPr vert="horz" lIns="91440" tIns="45720" rIns="91440" bIns="45720" rtlCol="0">
            <a:normAutofit/>
          </a:bodyPr>
          <a:lstStyle>
            <a:lvl1pPr>
              <a:lnSpc>
                <a:spcPct val="100000"/>
              </a:lnSpc>
              <a:spcBef>
                <a:spcPts val="0"/>
              </a:spcBef>
              <a:buNone/>
              <a:defRPr lang="en-US" sz="1200" kern="1200" dirty="0">
                <a:solidFill>
                  <a:srgbClr val="988F86"/>
                </a:solidFill>
                <a:latin typeface="Arial Narrow" panose="020B0606020202030204" pitchFamily="34" charset="0"/>
                <a:ea typeface="+mn-ea"/>
                <a:cs typeface="Arial" pitchFamily="34" charset="0"/>
              </a:defRPr>
            </a:lvl1pPr>
          </a:lstStyle>
          <a:p>
            <a:pPr marL="228600" lvl="0" indent="-228600" algn="l" defTabSz="914400" rtl="0" eaLnBrk="1" latinLnBrk="0" hangingPunct="1">
              <a:spcBef>
                <a:spcPts val="600"/>
              </a:spcBef>
              <a:spcAft>
                <a:spcPts val="600"/>
              </a:spcAft>
              <a:buClr>
                <a:srgbClr val="002F5F"/>
              </a:buClr>
            </a:pPr>
            <a:r>
              <a:rPr lang="en-US" dirty="0" smtClean="0"/>
              <a:t>Click to edit Master text styles</a:t>
            </a:r>
          </a:p>
        </p:txBody>
      </p:sp>
      <p:sp>
        <p:nvSpPr>
          <p:cNvPr id="24" name="Content Placeholder 21"/>
          <p:cNvSpPr>
            <a:spLocks noGrp="1"/>
          </p:cNvSpPr>
          <p:nvPr>
            <p:ph sz="quarter" idx="13"/>
          </p:nvPr>
        </p:nvSpPr>
        <p:spPr>
          <a:xfrm>
            <a:off x="0" y="6400800"/>
            <a:ext cx="9144000" cy="457200"/>
          </a:xfrm>
        </p:spPr>
        <p:txBody>
          <a:bodyPr>
            <a:normAutofit/>
          </a:bodyPr>
          <a:lstStyle>
            <a:lvl1pPr>
              <a:lnSpc>
                <a:spcPct val="100000"/>
              </a:lnSpc>
              <a:spcBef>
                <a:spcPts val="0"/>
              </a:spcBef>
              <a:buNone/>
              <a:defRPr sz="800">
                <a:solidFill>
                  <a:schemeClr val="tx1"/>
                </a:solidFill>
                <a:latin typeface="Arial Narrow" panose="020B0606020202030204" pitchFamily="34" charset="0"/>
              </a:defRPr>
            </a:lvl1pPr>
          </a:lstStyle>
          <a:p>
            <a:pPr lvl="0"/>
            <a:r>
              <a:rPr lang="en-US" dirty="0" smtClean="0"/>
              <a:t>Click to edit Master text styles</a:t>
            </a:r>
          </a:p>
        </p:txBody>
      </p:sp>
      <p:sp>
        <p:nvSpPr>
          <p:cNvPr id="10" name="TextBox 9"/>
          <p:cNvSpPr txBox="1"/>
          <p:nvPr/>
        </p:nvSpPr>
        <p:spPr bwMode="gray">
          <a:xfrm>
            <a:off x="0" y="636103"/>
            <a:ext cx="9077324" cy="338554"/>
          </a:xfrm>
          <a:prstGeom prst="rect">
            <a:avLst/>
          </a:prstGeom>
          <a:noFill/>
        </p:spPr>
        <p:txBody>
          <a:bodyPr wrap="square" rtlCol="0">
            <a:spAutoFit/>
          </a:bodyPr>
          <a:lstStyle/>
          <a:p>
            <a:pPr algn="ctr"/>
            <a:r>
              <a:rPr lang="en-US" sz="1600" b="1" dirty="0" smtClean="0">
                <a:solidFill>
                  <a:srgbClr val="325582"/>
                </a:solidFill>
                <a:latin typeface="Arial Narrow" panose="020B0606020202030204" pitchFamily="34" charset="0"/>
                <a:cs typeface="Arial" pitchFamily="34" charset="0"/>
              </a:rPr>
              <a:t>Stability               Investment Solutions               Diligence</a:t>
            </a:r>
            <a:endParaRPr lang="en-US" sz="1600" b="1" dirty="0">
              <a:solidFill>
                <a:srgbClr val="325582"/>
              </a:solidFill>
              <a:latin typeface="Arial Narrow" panose="020B0606020202030204" pitchFamily="34" charset="0"/>
              <a:cs typeface="Arial"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400">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0" y="6492875"/>
            <a:ext cx="8686800" cy="365125"/>
          </a:xfrm>
          <a:prstGeom prst="rect">
            <a:avLst/>
          </a:prstGeom>
        </p:spPr>
        <p:txBody>
          <a:bodyPr vert="horz" lIns="91440" tIns="45720" rIns="91440" bIns="45720" rtlCol="0" anchor="ctr"/>
          <a:lstStyle>
            <a:lvl1pPr algn="l">
              <a:defRPr sz="800">
                <a:solidFill>
                  <a:schemeClr val="tx1">
                    <a:tint val="75000"/>
                  </a:schemeClr>
                </a:solidFill>
                <a:latin typeface="Arial Narrow" panose="020B0606020202030204" pitchFamily="34" charset="0"/>
                <a:cs typeface="Arial" pitchFamily="34" charset="0"/>
              </a:defRPr>
            </a:lvl1pPr>
          </a:lstStyle>
          <a:p>
            <a:pPr>
              <a:defRPr/>
            </a:pPr>
            <a:r>
              <a:rPr lang="en-US" smtClean="0">
                <a:solidFill>
                  <a:srgbClr val="988F86"/>
                </a:solidFill>
              </a:rPr>
              <a:t>For Institutional Use Only.  Not for Distribution to the Public.</a:t>
            </a:r>
            <a:endParaRPr lang="en-US" dirty="0">
              <a:solidFill>
                <a:srgbClr val="988F86"/>
              </a:solidFill>
            </a:endParaRPr>
          </a:p>
        </p:txBody>
      </p:sp>
      <p:sp>
        <p:nvSpPr>
          <p:cNvPr id="12" name="Slide Number Placeholder 5"/>
          <p:cNvSpPr>
            <a:spLocks noGrp="1"/>
          </p:cNvSpPr>
          <p:nvPr>
            <p:ph type="sldNum" sz="quarter" idx="4"/>
          </p:nvPr>
        </p:nvSpPr>
        <p:spPr>
          <a:xfrm>
            <a:off x="8610600" y="6653212"/>
            <a:ext cx="457200" cy="228600"/>
          </a:xfrm>
          <a:prstGeom prst="rect">
            <a:avLst/>
          </a:prstGeom>
        </p:spPr>
        <p:txBody>
          <a:bodyPr vert="horz" lIns="91440" tIns="45720" rIns="91440" bIns="45720" rtlCol="0" anchor="ctr"/>
          <a:lstStyle>
            <a:lvl1pPr algn="r">
              <a:defRPr sz="800">
                <a:solidFill>
                  <a:srgbClr val="898989"/>
                </a:solidFill>
                <a:latin typeface="Arial Narrow" panose="020B0606020202030204" pitchFamily="34" charset="0"/>
                <a:cs typeface="Arial" pitchFamily="34" charset="0"/>
              </a:defRPr>
            </a:lvl1pPr>
          </a:lstStyle>
          <a:p>
            <a:fld id="{8F4A8306-F50A-4A17-A62E-CCF64E945FF0}"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normAutofit/>
          </a:bodyPr>
          <a:lstStyle>
            <a:lvl1pPr marL="0" indent="0" algn="ctr">
              <a:buNone/>
              <a:defRPr sz="1600" b="1">
                <a:solidFill>
                  <a:srgbClr val="002F5F"/>
                </a:solidFill>
                <a:latin typeface="Arial Narrow" panose="020B0606020202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Footer Placeholder 4"/>
          <p:cNvSpPr>
            <a:spLocks noGrp="1"/>
          </p:cNvSpPr>
          <p:nvPr>
            <p:ph type="ftr" sz="quarter" idx="3"/>
          </p:nvPr>
        </p:nvSpPr>
        <p:spPr>
          <a:xfrm>
            <a:off x="0" y="6492875"/>
            <a:ext cx="8686800" cy="365125"/>
          </a:xfrm>
          <a:prstGeom prst="rect">
            <a:avLst/>
          </a:prstGeom>
        </p:spPr>
        <p:txBody>
          <a:bodyPr vert="horz" lIns="91440" tIns="45720" rIns="91440" bIns="45720" rtlCol="0" anchor="ctr"/>
          <a:lstStyle>
            <a:lvl1pPr algn="l">
              <a:defRPr sz="800">
                <a:solidFill>
                  <a:schemeClr val="tx1">
                    <a:tint val="75000"/>
                  </a:schemeClr>
                </a:solidFill>
                <a:latin typeface="Arial Narrow" panose="020B0606020202030204" pitchFamily="34" charset="0"/>
                <a:cs typeface="Arial" pitchFamily="34" charset="0"/>
              </a:defRPr>
            </a:lvl1pPr>
          </a:lstStyle>
          <a:p>
            <a:pPr>
              <a:defRPr/>
            </a:pPr>
            <a:r>
              <a:rPr lang="en-US" smtClean="0">
                <a:solidFill>
                  <a:srgbClr val="988F86"/>
                </a:solidFill>
              </a:rPr>
              <a:t>For Institutional Use Only.  Not for Distribution to the Public.</a:t>
            </a:r>
            <a:endParaRPr lang="en-US" dirty="0">
              <a:solidFill>
                <a:srgbClr val="988F86"/>
              </a:solidFill>
            </a:endParaRPr>
          </a:p>
        </p:txBody>
      </p:sp>
      <p:sp>
        <p:nvSpPr>
          <p:cNvPr id="11" name="Slide Number Placeholder 5"/>
          <p:cNvSpPr>
            <a:spLocks noGrp="1"/>
          </p:cNvSpPr>
          <p:nvPr>
            <p:ph type="sldNum" sz="quarter" idx="4"/>
          </p:nvPr>
        </p:nvSpPr>
        <p:spPr>
          <a:xfrm>
            <a:off x="8686800" y="6248400"/>
            <a:ext cx="457200" cy="228600"/>
          </a:xfrm>
          <a:prstGeom prst="rect">
            <a:avLst/>
          </a:prstGeom>
        </p:spPr>
        <p:txBody>
          <a:bodyPr vert="horz" lIns="91440" tIns="45720" rIns="91440" bIns="45720" rtlCol="0" anchor="ctr"/>
          <a:lstStyle>
            <a:lvl1pPr algn="r">
              <a:defRPr sz="900">
                <a:solidFill>
                  <a:schemeClr val="tx1">
                    <a:tint val="75000"/>
                  </a:schemeClr>
                </a:solidFill>
                <a:latin typeface="Arial Narrow" panose="020B0606020202030204" pitchFamily="34" charset="0"/>
                <a:cs typeface="Arial" pitchFamily="34" charset="0"/>
              </a:defRPr>
            </a:lvl1pPr>
          </a:lstStyle>
          <a:p>
            <a:fld id="{8F4A8306-F50A-4A17-A62E-CCF64E945FF0}"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400">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76200" y="6553200"/>
            <a:ext cx="8686800" cy="365125"/>
          </a:xfrm>
          <a:prstGeom prst="rect">
            <a:avLst/>
          </a:prstGeom>
        </p:spPr>
        <p:txBody>
          <a:bodyPr vert="horz" lIns="91440" tIns="45720" rIns="91440" bIns="45720" rtlCol="0" anchor="ctr"/>
          <a:lstStyle>
            <a:lvl1pPr algn="l">
              <a:defRPr sz="800">
                <a:solidFill>
                  <a:schemeClr val="tx1">
                    <a:tint val="75000"/>
                  </a:schemeClr>
                </a:solidFill>
                <a:latin typeface="Arial Narrow" panose="020B0606020202030204" pitchFamily="34" charset="0"/>
                <a:cs typeface="Arial" pitchFamily="34" charset="0"/>
              </a:defRPr>
            </a:lvl1pPr>
          </a:lstStyle>
          <a:p>
            <a:pPr>
              <a:defRPr/>
            </a:pPr>
            <a:r>
              <a:rPr lang="en-US" smtClean="0">
                <a:solidFill>
                  <a:srgbClr val="988F86"/>
                </a:solidFill>
              </a:rPr>
              <a:t>For Institutional Use Only.  Not for Distribution to the Public.</a:t>
            </a:r>
            <a:endParaRPr lang="en-US" dirty="0">
              <a:solidFill>
                <a:srgbClr val="988F86"/>
              </a:solidFill>
            </a:endParaRPr>
          </a:p>
        </p:txBody>
      </p:sp>
      <p:sp>
        <p:nvSpPr>
          <p:cNvPr id="8" name="Slide Number Placeholder 5"/>
          <p:cNvSpPr>
            <a:spLocks noGrp="1"/>
          </p:cNvSpPr>
          <p:nvPr>
            <p:ph type="sldNum" sz="quarter" idx="4"/>
          </p:nvPr>
        </p:nvSpPr>
        <p:spPr>
          <a:xfrm>
            <a:off x="8610600" y="6678706"/>
            <a:ext cx="457200" cy="228600"/>
          </a:xfrm>
          <a:prstGeom prst="rect">
            <a:avLst/>
          </a:prstGeom>
        </p:spPr>
        <p:txBody>
          <a:bodyPr vert="horz" lIns="91440" tIns="45720" rIns="91440" bIns="45720" rtlCol="0" anchor="ctr"/>
          <a:lstStyle>
            <a:lvl1pPr algn="r">
              <a:defRPr sz="900">
                <a:solidFill>
                  <a:srgbClr val="898989"/>
                </a:solidFill>
                <a:latin typeface="Arial Narrow" panose="020B0606020202030204" pitchFamily="34" charset="0"/>
                <a:cs typeface="Arial" pitchFamily="34" charset="0"/>
              </a:defRPr>
            </a:lvl1pPr>
          </a:lstStyle>
          <a:p>
            <a:fld id="{8F4A8306-F50A-4A17-A62E-CCF64E945FF0}"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600">
                <a:latin typeface="Arial Narrow" panose="020B0606020202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0" y="5529468"/>
            <a:ext cx="9144000" cy="1066800"/>
          </a:xfrm>
        </p:spPr>
        <p:txBody>
          <a:bodyPr anchor="b">
            <a:normAutofit/>
          </a:bodyPr>
          <a:lstStyle>
            <a:lvl1pPr marL="0" indent="0">
              <a:spcBef>
                <a:spcPts val="0"/>
              </a:spcBef>
              <a:buNone/>
              <a:defRPr sz="800">
                <a:solidFill>
                  <a:schemeClr val="tx1"/>
                </a:solidFill>
                <a:latin typeface="Arial Narrow" panose="020B0606020202030204" pitchFamily="34" charset="0"/>
              </a:defRPr>
            </a:lvl1pPr>
          </a:lstStyle>
          <a:p>
            <a:pPr lvl="0"/>
            <a:r>
              <a:rPr lang="en-US" dirty="0" smtClean="0"/>
              <a:t>Click to edit Master text styles</a:t>
            </a:r>
          </a:p>
        </p:txBody>
      </p:sp>
      <p:sp>
        <p:nvSpPr>
          <p:cNvPr id="7" name="Footer Placeholder 4"/>
          <p:cNvSpPr>
            <a:spLocks noGrp="1"/>
          </p:cNvSpPr>
          <p:nvPr>
            <p:ph type="ftr" sz="quarter" idx="3"/>
          </p:nvPr>
        </p:nvSpPr>
        <p:spPr>
          <a:xfrm>
            <a:off x="0" y="6586330"/>
            <a:ext cx="7593496" cy="271670"/>
          </a:xfrm>
          <a:prstGeom prst="rect">
            <a:avLst/>
          </a:prstGeom>
        </p:spPr>
        <p:txBody>
          <a:bodyPr vert="horz" lIns="91440" tIns="45720" rIns="91440" bIns="45720" rtlCol="0" anchor="ctr"/>
          <a:lstStyle>
            <a:lvl1pPr algn="l">
              <a:defRPr sz="800">
                <a:solidFill>
                  <a:schemeClr val="tx1">
                    <a:tint val="75000"/>
                  </a:schemeClr>
                </a:solidFill>
                <a:latin typeface="Arial Narrow" panose="020B0606020202030204" pitchFamily="34" charset="0"/>
                <a:cs typeface="Arial" pitchFamily="34" charset="0"/>
              </a:defRPr>
            </a:lvl1pPr>
          </a:lstStyle>
          <a:p>
            <a:pPr>
              <a:defRPr/>
            </a:pPr>
            <a:r>
              <a:rPr lang="en-US" smtClean="0">
                <a:solidFill>
                  <a:srgbClr val="988F86"/>
                </a:solidFill>
              </a:rPr>
              <a:t>For Institutional Use Only.  Not for Distribution to the Public.</a:t>
            </a:r>
            <a:endParaRPr lang="en-US" dirty="0">
              <a:solidFill>
                <a:srgbClr val="988F86"/>
              </a:solidFill>
            </a:endParaRPr>
          </a:p>
        </p:txBody>
      </p:sp>
      <p:sp>
        <p:nvSpPr>
          <p:cNvPr id="12" name="Slide Number Placeholder 5"/>
          <p:cNvSpPr>
            <a:spLocks noGrp="1"/>
          </p:cNvSpPr>
          <p:nvPr>
            <p:ph type="sldNum" sz="quarter" idx="4"/>
          </p:nvPr>
        </p:nvSpPr>
        <p:spPr>
          <a:xfrm>
            <a:off x="8610600" y="6678706"/>
            <a:ext cx="457200" cy="228600"/>
          </a:xfrm>
          <a:prstGeom prst="rect">
            <a:avLst/>
          </a:prstGeom>
        </p:spPr>
        <p:txBody>
          <a:bodyPr vert="horz" lIns="91440" tIns="45720" rIns="91440" bIns="45720" rtlCol="0" anchor="ctr"/>
          <a:lstStyle>
            <a:lvl1pPr algn="r">
              <a:defRPr sz="900">
                <a:solidFill>
                  <a:srgbClr val="898989"/>
                </a:solidFill>
                <a:latin typeface="Arial Narrow" panose="020B0606020202030204" pitchFamily="34" charset="0"/>
                <a:cs typeface="Arial" pitchFamily="34" charset="0"/>
              </a:defRPr>
            </a:lvl1pPr>
          </a:lstStyle>
          <a:p>
            <a:fld id="{8F4A8306-F50A-4A17-A62E-CCF64E945FF0}" type="slidenum">
              <a:rPr lang="en-US" smtClean="0"/>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400">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0" y="6492875"/>
            <a:ext cx="8686800" cy="365125"/>
          </a:xfrm>
          <a:prstGeom prst="rect">
            <a:avLst/>
          </a:prstGeom>
        </p:spPr>
        <p:txBody>
          <a:bodyPr vert="horz" lIns="91440" tIns="45720" rIns="91440" bIns="45720" rtlCol="0" anchor="ctr"/>
          <a:lstStyle>
            <a:lvl1pPr algn="l">
              <a:defRPr sz="800">
                <a:solidFill>
                  <a:schemeClr val="tx1">
                    <a:tint val="75000"/>
                  </a:schemeClr>
                </a:solidFill>
                <a:latin typeface="Arial Narrow" panose="020B0606020202030204" pitchFamily="34" charset="0"/>
                <a:cs typeface="Arial" pitchFamily="34" charset="0"/>
              </a:defRPr>
            </a:lvl1pPr>
          </a:lstStyle>
          <a:p>
            <a:pPr>
              <a:defRPr/>
            </a:pPr>
            <a:r>
              <a:rPr lang="en-US" smtClean="0">
                <a:solidFill>
                  <a:srgbClr val="988F86"/>
                </a:solidFill>
              </a:rPr>
              <a:t>For Institutional Use Only.  Not for Distribution to the Public.</a:t>
            </a:r>
            <a:endParaRPr lang="en-US" dirty="0">
              <a:solidFill>
                <a:srgbClr val="988F86"/>
              </a:solidFill>
            </a:endParaRPr>
          </a:p>
        </p:txBody>
      </p:sp>
      <p:sp>
        <p:nvSpPr>
          <p:cNvPr id="12" name="Slide Number Placeholder 5"/>
          <p:cNvSpPr>
            <a:spLocks noGrp="1"/>
          </p:cNvSpPr>
          <p:nvPr>
            <p:ph type="sldNum" sz="quarter" idx="4"/>
          </p:nvPr>
        </p:nvSpPr>
        <p:spPr>
          <a:xfrm>
            <a:off x="8610600" y="6653212"/>
            <a:ext cx="457200" cy="228600"/>
          </a:xfrm>
          <a:prstGeom prst="rect">
            <a:avLst/>
          </a:prstGeom>
        </p:spPr>
        <p:txBody>
          <a:bodyPr vert="horz" lIns="91440" tIns="45720" rIns="91440" bIns="45720" rtlCol="0" anchor="ctr"/>
          <a:lstStyle>
            <a:lvl1pPr algn="r">
              <a:defRPr sz="800">
                <a:solidFill>
                  <a:srgbClr val="898989"/>
                </a:solidFill>
                <a:latin typeface="Arial Narrow" panose="020B0606020202030204" pitchFamily="34" charset="0"/>
                <a:cs typeface="Arial" pitchFamily="34" charset="0"/>
              </a:defRPr>
            </a:lvl1pPr>
          </a:lstStyle>
          <a:p>
            <a:fld id="{8F4A8306-F50A-4A17-A62E-CCF64E945FF0}"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with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Narrow" panose="020B0606020202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Narrow" panose="020B0606020202030204" pitchFamily="34" charset="0"/>
              </a:defRPr>
            </a:lvl1pPr>
            <a:lvl2pPr>
              <a:defRPr>
                <a:latin typeface="Arial Narrow" panose="020B0606020202030204" pitchFamily="34" charset="0"/>
              </a:defRPr>
            </a:lvl2pPr>
            <a:lvl3pPr>
              <a:defRPr sz="1400">
                <a:latin typeface="Arial Narrow" panose="020B0606020202030204" pitchFamily="34" charset="0"/>
              </a:defRPr>
            </a:lvl3pPr>
            <a:lvl4pPr>
              <a:defRPr sz="1400">
                <a:latin typeface="Arial Narrow" panose="020B0606020202030204" pitchFamily="34" charset="0"/>
              </a:defRPr>
            </a:lvl4pPr>
            <a:lvl5pPr>
              <a:defRPr sz="1400">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609600" y="6173311"/>
            <a:ext cx="8105775" cy="370364"/>
          </a:xfrm>
        </p:spPr>
        <p:txBody>
          <a:bodyPr/>
          <a:lstStyle>
            <a:lvl1pPr marL="0" indent="0" algn="l">
              <a:defRPr sz="1000" b="0" i="0">
                <a:latin typeface="Arial Narrow" panose="020B0606020202030204" pitchFamily="34" charset="0"/>
              </a:defRPr>
            </a:lvl1pPr>
          </a:lstStyle>
          <a:p>
            <a:pPr lvl="0"/>
            <a:r>
              <a:rPr lang="en-US" dirty="0" smtClean="0"/>
              <a:t>Click to edit Master text styles</a:t>
            </a:r>
          </a:p>
        </p:txBody>
      </p:sp>
      <p:sp>
        <p:nvSpPr>
          <p:cNvPr id="7" name="Footer Placeholder 3"/>
          <p:cNvSpPr>
            <a:spLocks noGrp="1"/>
          </p:cNvSpPr>
          <p:nvPr>
            <p:ph type="ftr" sz="quarter" idx="3"/>
          </p:nvPr>
        </p:nvSpPr>
        <p:spPr>
          <a:xfrm>
            <a:off x="0" y="6556375"/>
            <a:ext cx="8763000" cy="301625"/>
          </a:xfrm>
          <a:prstGeom prst="rect">
            <a:avLst/>
          </a:prstGeom>
        </p:spPr>
        <p:txBody>
          <a:bodyPr anchor="ctr"/>
          <a:lstStyle>
            <a:lvl1pPr>
              <a:defRPr b="0">
                <a:latin typeface="Arial Narrow" panose="020B0606020202030204" pitchFamily="34" charset="0"/>
              </a:defRPr>
            </a:lvl1pPr>
          </a:lstStyle>
          <a:p>
            <a:pPr>
              <a:defRPr/>
            </a:pPr>
            <a:r>
              <a:rPr lang="en-US" sz="800" smtClean="0">
                <a:solidFill>
                  <a:srgbClr val="988F86"/>
                </a:solidFill>
                <a:cs typeface="Arial" pitchFamily="34" charset="0"/>
              </a:rPr>
              <a:t>For Institutional Use Only.  Not for Distribution to the Public.</a:t>
            </a:r>
            <a:endParaRPr lang="en-US" sz="800" dirty="0">
              <a:solidFill>
                <a:srgbClr val="988F86"/>
              </a:solidFill>
              <a:cs typeface="Arial"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out footnot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b="1">
                <a:latin typeface="Arial Narrow" panose="020B0606020202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Narrow" panose="020B0606020202030204" pitchFamily="34" charset="0"/>
              </a:defRPr>
            </a:lvl1pPr>
            <a:lvl2pPr>
              <a:defRPr sz="1600">
                <a:latin typeface="Arial Narrow" panose="020B0606020202030204" pitchFamily="34" charset="0"/>
              </a:defRPr>
            </a:lvl2pPr>
            <a:lvl3pPr>
              <a:defRPr sz="1400">
                <a:latin typeface="Arial Narrow" panose="020B0606020202030204" pitchFamily="34" charset="0"/>
              </a:defRPr>
            </a:lvl3pPr>
            <a:lvl4pPr>
              <a:defRPr sz="1400">
                <a:latin typeface="Arial Narrow" panose="020B0606020202030204" pitchFamily="34" charset="0"/>
              </a:defRPr>
            </a:lvl4pPr>
            <a:lvl5pPr>
              <a:defRPr sz="1400">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3"/>
          </p:nvPr>
        </p:nvSpPr>
        <p:spPr>
          <a:xfrm>
            <a:off x="0" y="6556375"/>
            <a:ext cx="8763000" cy="301625"/>
          </a:xfrm>
          <a:prstGeom prst="rect">
            <a:avLst/>
          </a:prstGeom>
        </p:spPr>
        <p:txBody>
          <a:bodyPr anchor="ctr"/>
          <a:lstStyle>
            <a:lvl1pPr>
              <a:defRPr b="0">
                <a:latin typeface="Arial Narrow" panose="020B0606020202030204" pitchFamily="34" charset="0"/>
              </a:defRPr>
            </a:lvl1pPr>
          </a:lstStyle>
          <a:p>
            <a:pPr>
              <a:defRPr/>
            </a:pPr>
            <a:r>
              <a:rPr lang="en-US" sz="800" smtClean="0">
                <a:solidFill>
                  <a:srgbClr val="988F86"/>
                </a:solidFill>
                <a:cs typeface="Arial" pitchFamily="34" charset="0"/>
              </a:rPr>
              <a:t>For Institutional Use Only.  Not for Distribution to the Public.</a:t>
            </a:r>
            <a:endParaRPr lang="en-US" sz="800" dirty="0">
              <a:solidFill>
                <a:srgbClr val="988F86"/>
              </a:solidFill>
              <a:cs typeface="Arial"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Narrow" panose="020B0606020202030204" pitchFamily="34" charset="0"/>
              </a:defRPr>
            </a:lvl1p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0" y="6556375"/>
            <a:ext cx="8763000" cy="301625"/>
          </a:xfrm>
          <a:prstGeom prst="rect">
            <a:avLst/>
          </a:prstGeom>
        </p:spPr>
        <p:txBody>
          <a:bodyPr anchor="ctr"/>
          <a:lstStyle>
            <a:lvl1pPr>
              <a:defRPr b="0">
                <a:latin typeface="Arial Narrow" panose="020B0606020202030204" pitchFamily="34" charset="0"/>
              </a:defRPr>
            </a:lvl1pPr>
          </a:lstStyle>
          <a:p>
            <a:pPr>
              <a:defRPr/>
            </a:pPr>
            <a:r>
              <a:rPr lang="en-US" sz="800" smtClean="0">
                <a:solidFill>
                  <a:srgbClr val="988F86"/>
                </a:solidFill>
                <a:cs typeface="Arial" pitchFamily="34" charset="0"/>
              </a:rPr>
              <a:t>For Institutional Use Only.  Not for Distribution to the Public.</a:t>
            </a:r>
            <a:endParaRPr lang="en-US" sz="800" dirty="0">
              <a:solidFill>
                <a:srgbClr val="988F86"/>
              </a:solidFill>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400">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lnSpc>
                <a:spcPct val="100000"/>
              </a:lnSpc>
              <a:spcBef>
                <a:spcPct val="0"/>
              </a:spcBef>
              <a:spcAft>
                <a:spcPts val="0"/>
              </a:spcAft>
              <a:defRPr sz="1600" b="1" i="0" u="none" baseline="0">
                <a:solidFill>
                  <a:srgbClr val="002F5F"/>
                </a:solidFill>
                <a:latin typeface="Arial Narrow" panose="020B0606020202030204" pitchFamily="34" charset="0"/>
              </a:defRPr>
            </a:lvl1pPr>
          </a:lstStyle>
          <a:p>
            <a:r>
              <a:rPr lang="en-US" dirty="0" smtClean="0"/>
              <a:t>Click to edit Master title style</a:t>
            </a:r>
            <a:endParaRPr lang="en-US" dirty="0"/>
          </a:p>
        </p:txBody>
      </p:sp>
      <p:sp>
        <p:nvSpPr>
          <p:cNvPr id="6" name="Text Placeholder 9"/>
          <p:cNvSpPr>
            <a:spLocks noGrp="1"/>
          </p:cNvSpPr>
          <p:nvPr>
            <p:ph type="body" sz="quarter" idx="13"/>
          </p:nvPr>
        </p:nvSpPr>
        <p:spPr>
          <a:xfrm>
            <a:off x="0" y="5542720"/>
            <a:ext cx="9144000" cy="1066800"/>
          </a:xfrm>
        </p:spPr>
        <p:txBody>
          <a:bodyPr anchor="b">
            <a:normAutofit/>
          </a:bodyPr>
          <a:lstStyle>
            <a:lvl1pPr marL="0" indent="0" algn="l">
              <a:lnSpc>
                <a:spcPct val="100000"/>
              </a:lnSpc>
              <a:spcBef>
                <a:spcPts val="0"/>
              </a:spcBef>
              <a:spcAft>
                <a:spcPts val="600"/>
              </a:spcAft>
              <a:buNone/>
              <a:defRPr sz="800" b="0" i="0" u="none" baseline="0">
                <a:solidFill>
                  <a:srgbClr val="002F62"/>
                </a:solidFill>
                <a:latin typeface="Arial Narrow" panose="020B0606020202030204" pitchFamily="34" charset="0"/>
              </a:defRPr>
            </a:lvl1pPr>
          </a:lstStyle>
          <a:p>
            <a:pPr lvl="0"/>
            <a:r>
              <a:rPr lang="en-US" dirty="0" smtClean="0"/>
              <a:t>Click to edit Master text styles</a:t>
            </a:r>
          </a:p>
        </p:txBody>
      </p:sp>
      <p:sp>
        <p:nvSpPr>
          <p:cNvPr id="7" name="Footer Placeholder 4"/>
          <p:cNvSpPr>
            <a:spLocks noGrp="1"/>
          </p:cNvSpPr>
          <p:nvPr>
            <p:ph type="ftr" sz="quarter" idx="3"/>
          </p:nvPr>
        </p:nvSpPr>
        <p:spPr>
          <a:xfrm>
            <a:off x="0" y="6612835"/>
            <a:ext cx="7474226" cy="245165"/>
          </a:xfrm>
          <a:prstGeom prst="rect">
            <a:avLst/>
          </a:prstGeom>
        </p:spPr>
        <p:txBody>
          <a:bodyPr vert="horz" lIns="91440" tIns="45720" rIns="91440" bIns="45720" rtlCol="0" anchor="ctr"/>
          <a:lstStyle>
            <a:lvl1pPr algn="l">
              <a:defRPr sz="800">
                <a:solidFill>
                  <a:schemeClr val="tx1">
                    <a:tint val="75000"/>
                  </a:schemeClr>
                </a:solidFill>
                <a:latin typeface="Arial Narrow" panose="020B0606020202030204" pitchFamily="34" charset="0"/>
                <a:cs typeface="Arial" pitchFamily="34" charset="0"/>
              </a:defRPr>
            </a:lvl1pPr>
          </a:lstStyle>
          <a:p>
            <a:pPr>
              <a:spcBef>
                <a:spcPct val="0"/>
              </a:spcBef>
              <a:spcAft>
                <a:spcPct val="0"/>
              </a:spcAft>
            </a:pPr>
            <a:r>
              <a:rPr lang="en-US" smtClean="0"/>
              <a:t>For Institutional Use Only.  Not for Distribution to the Public.</a:t>
            </a:r>
            <a:endParaRPr lang="en-US" dirty="0"/>
          </a:p>
        </p:txBody>
      </p:sp>
      <p:sp>
        <p:nvSpPr>
          <p:cNvPr id="9" name="Slide Number Placeholder 5"/>
          <p:cNvSpPr>
            <a:spLocks noGrp="1"/>
          </p:cNvSpPr>
          <p:nvPr>
            <p:ph type="sldNum" sz="quarter" idx="4"/>
          </p:nvPr>
        </p:nvSpPr>
        <p:spPr>
          <a:xfrm>
            <a:off x="8610600" y="6678706"/>
            <a:ext cx="457200" cy="228600"/>
          </a:xfrm>
          <a:prstGeom prst="rect">
            <a:avLst/>
          </a:prstGeom>
        </p:spPr>
        <p:txBody>
          <a:bodyPr vert="horz" lIns="91440" tIns="45720" rIns="91440" bIns="45720" rtlCol="0" anchor="ctr"/>
          <a:lstStyle>
            <a:lvl1pPr algn="r">
              <a:defRPr sz="900">
                <a:solidFill>
                  <a:srgbClr val="898989"/>
                </a:solidFill>
                <a:latin typeface="Arial Narrow" panose="020B0606020202030204" pitchFamily="34" charset="0"/>
                <a:cs typeface="Arial" pitchFamily="34" charset="0"/>
              </a:defRPr>
            </a:lvl1pPr>
          </a:lstStyle>
          <a:p>
            <a:pPr>
              <a:spcBef>
                <a:spcPct val="0"/>
              </a:spcBef>
              <a:spcAft>
                <a:spcPct val="0"/>
              </a:spcAft>
            </a:pPr>
            <a:fld id="{13AB5F66-428B-4A06-A3C7-7032997525B4}" type="slide_num_is_deleted">
              <a:rPr lang="en-US" smtClean="0"/>
              <a:pPr>
                <a:spcBef>
                  <a:spcPct val="0"/>
                </a:spcBef>
                <a:spcAft>
                  <a:spcPct val="0"/>
                </a:spcAft>
              </a:pPr>
              <a:t> </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9"/>
          <p:cNvSpPr>
            <a:spLocks noGrp="1"/>
          </p:cNvSpPr>
          <p:nvPr>
            <p:ph type="body" sz="quarter" idx="13"/>
          </p:nvPr>
        </p:nvSpPr>
        <p:spPr>
          <a:xfrm>
            <a:off x="0" y="5542720"/>
            <a:ext cx="9144000" cy="1066800"/>
          </a:xfrm>
        </p:spPr>
        <p:txBody>
          <a:bodyPr anchor="b">
            <a:normAutofit/>
          </a:bodyPr>
          <a:lstStyle>
            <a:lvl1pPr marL="0" indent="0">
              <a:spcBef>
                <a:spcPts val="0"/>
              </a:spcBef>
              <a:buNone/>
              <a:defRPr sz="800">
                <a:solidFill>
                  <a:schemeClr val="tx1"/>
                </a:solidFill>
              </a:defRPr>
            </a:lvl1pPr>
          </a:lstStyle>
          <a:p>
            <a:pPr lvl="0"/>
            <a:r>
              <a:rPr lang="en-US" smtClean="0"/>
              <a:t>Click to edit Master text styles</a:t>
            </a:r>
          </a:p>
        </p:txBody>
      </p:sp>
      <p:sp>
        <p:nvSpPr>
          <p:cNvPr id="7" name="Footer Placeholder 4"/>
          <p:cNvSpPr>
            <a:spLocks noGrp="1"/>
          </p:cNvSpPr>
          <p:nvPr>
            <p:ph type="ftr" sz="quarter" idx="3"/>
          </p:nvPr>
        </p:nvSpPr>
        <p:spPr>
          <a:xfrm>
            <a:off x="0" y="6612835"/>
            <a:ext cx="7474226" cy="245165"/>
          </a:xfrm>
          <a:prstGeom prst="rect">
            <a:avLst/>
          </a:prstGeom>
        </p:spPr>
        <p:txBody>
          <a:bodyPr vert="horz" lIns="91440" tIns="45720" rIns="91440" bIns="45720" rtlCol="0" anchor="ctr"/>
          <a:lstStyle>
            <a:lvl1pPr algn="l">
              <a:defRPr sz="800">
                <a:solidFill>
                  <a:schemeClr val="tx1">
                    <a:tint val="75000"/>
                  </a:schemeClr>
                </a:solidFill>
                <a:latin typeface="Arial" pitchFamily="34" charset="0"/>
                <a:cs typeface="Arial" pitchFamily="34" charset="0"/>
              </a:defRPr>
            </a:lvl1pPr>
          </a:lstStyle>
          <a:p>
            <a:r>
              <a:rPr lang="en-US" smtClean="0"/>
              <a:t>For Institutional Use Only.  Not for Distribution to the Public.</a:t>
            </a:r>
            <a:endParaRPr lang="en-US" dirty="0" smtClean="0"/>
          </a:p>
        </p:txBody>
      </p:sp>
      <p:sp>
        <p:nvSpPr>
          <p:cNvPr id="9" name="Slide Number Placeholder 5"/>
          <p:cNvSpPr>
            <a:spLocks noGrp="1"/>
          </p:cNvSpPr>
          <p:nvPr>
            <p:ph type="sldNum" sz="quarter" idx="4"/>
          </p:nvPr>
        </p:nvSpPr>
        <p:spPr>
          <a:xfrm>
            <a:off x="8610600" y="6678706"/>
            <a:ext cx="457200" cy="228600"/>
          </a:xfrm>
          <a:prstGeom prst="rect">
            <a:avLst/>
          </a:prstGeom>
        </p:spPr>
        <p:txBody>
          <a:bodyPr vert="horz" lIns="91440" tIns="45720" rIns="91440" bIns="45720" rtlCol="0" anchor="ctr"/>
          <a:lstStyle>
            <a:lvl1pPr algn="r">
              <a:defRPr sz="900">
                <a:solidFill>
                  <a:srgbClr val="898989"/>
                </a:solidFill>
                <a:latin typeface="Arial" pitchFamily="34" charset="0"/>
                <a:cs typeface="Arial" pitchFamily="34" charset="0"/>
              </a:defRPr>
            </a:lvl1pPr>
          </a:lstStyle>
          <a:p>
            <a:fld id="{8F4A8306-F50A-4A17-A62E-CCF64E945FF0}" type="slidenum">
              <a:rPr lang="en-US" smtClean="0"/>
              <a:pPr/>
              <a:t>‹#›</a:t>
            </a:fld>
            <a:endParaRPr lang="en-US" dirty="0"/>
          </a:p>
        </p:txBody>
      </p:sp>
    </p:spTree>
    <p:extLst>
      <p:ext uri="{BB962C8B-B14F-4D97-AF65-F5344CB8AC3E}">
        <p14:creationId xmlns:p14="http://schemas.microsoft.com/office/powerpoint/2010/main" val="3927903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9"/>
          <p:cNvSpPr>
            <a:spLocks noGrp="1"/>
          </p:cNvSpPr>
          <p:nvPr>
            <p:ph type="body" sz="quarter" idx="13"/>
          </p:nvPr>
        </p:nvSpPr>
        <p:spPr>
          <a:xfrm>
            <a:off x="0" y="5542720"/>
            <a:ext cx="9144000" cy="1066800"/>
          </a:xfrm>
        </p:spPr>
        <p:txBody>
          <a:bodyPr anchor="b">
            <a:normAutofit/>
          </a:bodyPr>
          <a:lstStyle>
            <a:lvl1pPr marL="0" indent="0">
              <a:spcBef>
                <a:spcPts val="0"/>
              </a:spcBef>
              <a:buNone/>
              <a:defRPr sz="800">
                <a:solidFill>
                  <a:schemeClr val="tx1"/>
                </a:solidFill>
              </a:defRPr>
            </a:lvl1pPr>
          </a:lstStyle>
          <a:p>
            <a:pPr lvl="0"/>
            <a:r>
              <a:rPr lang="en-US" smtClean="0"/>
              <a:t>Click to edit Master text styles</a:t>
            </a:r>
          </a:p>
        </p:txBody>
      </p:sp>
      <p:sp>
        <p:nvSpPr>
          <p:cNvPr id="7" name="Footer Placeholder 4"/>
          <p:cNvSpPr>
            <a:spLocks noGrp="1"/>
          </p:cNvSpPr>
          <p:nvPr>
            <p:ph type="ftr" sz="quarter" idx="3"/>
          </p:nvPr>
        </p:nvSpPr>
        <p:spPr>
          <a:xfrm>
            <a:off x="0" y="6612835"/>
            <a:ext cx="7474226" cy="245165"/>
          </a:xfrm>
          <a:prstGeom prst="rect">
            <a:avLst/>
          </a:prstGeom>
        </p:spPr>
        <p:txBody>
          <a:bodyPr vert="horz" lIns="91440" tIns="45720" rIns="91440" bIns="45720" rtlCol="0" anchor="ctr"/>
          <a:lstStyle>
            <a:lvl1pPr algn="l">
              <a:defRPr sz="800">
                <a:solidFill>
                  <a:schemeClr val="tx1">
                    <a:tint val="75000"/>
                  </a:schemeClr>
                </a:solidFill>
                <a:latin typeface="Arial" pitchFamily="34" charset="0"/>
                <a:cs typeface="Arial" pitchFamily="34" charset="0"/>
              </a:defRPr>
            </a:lvl1pPr>
          </a:lstStyle>
          <a:p>
            <a:r>
              <a:rPr lang="en-US" smtClean="0">
                <a:solidFill>
                  <a:srgbClr val="002F62">
                    <a:tint val="75000"/>
                  </a:srgbClr>
                </a:solidFill>
              </a:rPr>
              <a:t>For Institutional Use Only.  Not for Distribution to the Public.</a:t>
            </a:r>
            <a:endParaRPr lang="en-US" dirty="0">
              <a:solidFill>
                <a:srgbClr val="002F62">
                  <a:tint val="75000"/>
                </a:srgbClr>
              </a:solidFill>
            </a:endParaRPr>
          </a:p>
        </p:txBody>
      </p:sp>
    </p:spTree>
    <p:extLst>
      <p:ext uri="{BB962C8B-B14F-4D97-AF65-F5344CB8AC3E}">
        <p14:creationId xmlns:p14="http://schemas.microsoft.com/office/powerpoint/2010/main" val="57176635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0" y="5410200"/>
            <a:ext cx="9144000" cy="1066800"/>
          </a:xfrm>
        </p:spPr>
        <p:txBody>
          <a:bodyPr anchor="b">
            <a:normAutofit/>
          </a:bodyPr>
          <a:lstStyle>
            <a:lvl1pPr marL="0" indent="0">
              <a:spcBef>
                <a:spcPts val="0"/>
              </a:spcBef>
              <a:buNone/>
              <a:defRPr sz="800">
                <a:solidFill>
                  <a:schemeClr val="tx1"/>
                </a:solidFill>
              </a:defRPr>
            </a:lvl1pPr>
          </a:lstStyle>
          <a:p>
            <a:pPr lvl="0"/>
            <a:endParaRPr lang="en-US" dirty="0"/>
          </a:p>
        </p:txBody>
      </p:sp>
      <p:sp>
        <p:nvSpPr>
          <p:cNvPr id="9" name="Slide Number Placeholder 10"/>
          <p:cNvSpPr>
            <a:spLocks noGrp="1"/>
          </p:cNvSpPr>
          <p:nvPr>
            <p:ph type="sldNum" sz="quarter" idx="14"/>
          </p:nvPr>
        </p:nvSpPr>
        <p:spPr>
          <a:xfrm>
            <a:off x="7010400" y="6638925"/>
            <a:ext cx="2133600" cy="219075"/>
          </a:xfrm>
          <a:prstGeom prst="rect">
            <a:avLst/>
          </a:prstGeom>
        </p:spPr>
        <p:txBody>
          <a:bodyPr/>
          <a:lstStyle>
            <a:lvl1pPr algn="r">
              <a:defRPr sz="1000">
                <a:solidFill>
                  <a:srgbClr val="988F86"/>
                </a:solidFill>
              </a:defRPr>
            </a:lvl1pPr>
          </a:lstStyle>
          <a:p>
            <a:pPr>
              <a:defRPr/>
            </a:pPr>
            <a:fld id="{43934DE5-E917-470B-8DAC-48FEB5F07495}" type="slidenum">
              <a:rPr lang="en-US"/>
              <a:pPr>
                <a:defRPr/>
              </a:pPr>
              <a:t>‹#›</a:t>
            </a:fld>
            <a:endParaRPr lang="en-US" dirty="0"/>
          </a:p>
        </p:txBody>
      </p:sp>
    </p:spTree>
    <p:extLst>
      <p:ext uri="{BB962C8B-B14F-4D97-AF65-F5344CB8AC3E}">
        <p14:creationId xmlns:p14="http://schemas.microsoft.com/office/powerpoint/2010/main" val="2791714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0" y="5410200"/>
            <a:ext cx="9144000" cy="1066800"/>
          </a:xfrm>
        </p:spPr>
        <p:txBody>
          <a:bodyPr anchor="b">
            <a:normAutofit/>
          </a:bodyPr>
          <a:lstStyle>
            <a:lvl1pPr marL="0" indent="0">
              <a:spcBef>
                <a:spcPts val="0"/>
              </a:spcBef>
              <a:buNone/>
              <a:defRPr sz="800">
                <a:solidFill>
                  <a:schemeClr val="tx1"/>
                </a:solidFill>
              </a:defRPr>
            </a:lvl1pPr>
          </a:lstStyle>
          <a:p>
            <a:pPr lvl="0"/>
            <a:endParaRPr lang="en-US" dirty="0"/>
          </a:p>
        </p:txBody>
      </p:sp>
      <p:sp>
        <p:nvSpPr>
          <p:cNvPr id="9" name="Slide Number Placeholder 10"/>
          <p:cNvSpPr>
            <a:spLocks noGrp="1"/>
          </p:cNvSpPr>
          <p:nvPr>
            <p:ph type="sldNum" sz="quarter" idx="14"/>
          </p:nvPr>
        </p:nvSpPr>
        <p:spPr>
          <a:xfrm>
            <a:off x="7010400" y="6638925"/>
            <a:ext cx="2133600" cy="219075"/>
          </a:xfrm>
          <a:prstGeom prst="rect">
            <a:avLst/>
          </a:prstGeom>
        </p:spPr>
        <p:txBody>
          <a:bodyPr/>
          <a:lstStyle>
            <a:lvl1pPr algn="r">
              <a:defRPr sz="1000">
                <a:solidFill>
                  <a:srgbClr val="988F86"/>
                </a:solidFill>
              </a:defRPr>
            </a:lvl1pPr>
          </a:lstStyle>
          <a:p>
            <a:pPr>
              <a:defRPr/>
            </a:pPr>
            <a:fld id="{43934DE5-E917-470B-8DAC-48FEB5F07495}" type="slidenum">
              <a:rPr lang="en-US"/>
              <a:pPr>
                <a:defRPr/>
              </a:pPr>
              <a:t>‹#›</a:t>
            </a:fld>
            <a:endParaRPr lang="en-US" dirty="0"/>
          </a:p>
        </p:txBody>
      </p:sp>
    </p:spTree>
    <p:extLst>
      <p:ext uri="{BB962C8B-B14F-4D97-AF65-F5344CB8AC3E}">
        <p14:creationId xmlns:p14="http://schemas.microsoft.com/office/powerpoint/2010/main" val="1757882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0" y="5410200"/>
            <a:ext cx="9144000" cy="1066800"/>
          </a:xfrm>
        </p:spPr>
        <p:txBody>
          <a:bodyPr anchor="b">
            <a:normAutofit/>
          </a:bodyPr>
          <a:lstStyle>
            <a:lvl1pPr marL="0" indent="0">
              <a:spcBef>
                <a:spcPts val="0"/>
              </a:spcBef>
              <a:buNone/>
              <a:defRPr sz="800">
                <a:solidFill>
                  <a:schemeClr val="tx1"/>
                </a:solidFill>
              </a:defRPr>
            </a:lvl1pPr>
          </a:lstStyle>
          <a:p>
            <a:pPr lvl="0"/>
            <a:endParaRPr lang="en-US" dirty="0"/>
          </a:p>
        </p:txBody>
      </p:sp>
      <p:sp>
        <p:nvSpPr>
          <p:cNvPr id="9" name="Slide Number Placeholder 10"/>
          <p:cNvSpPr>
            <a:spLocks noGrp="1"/>
          </p:cNvSpPr>
          <p:nvPr>
            <p:ph type="sldNum" sz="quarter" idx="14"/>
          </p:nvPr>
        </p:nvSpPr>
        <p:spPr>
          <a:xfrm>
            <a:off x="7010400" y="6638925"/>
            <a:ext cx="2133600" cy="219075"/>
          </a:xfrm>
          <a:prstGeom prst="rect">
            <a:avLst/>
          </a:prstGeom>
        </p:spPr>
        <p:txBody>
          <a:bodyPr/>
          <a:lstStyle>
            <a:lvl1pPr algn="r">
              <a:defRPr sz="1000">
                <a:solidFill>
                  <a:srgbClr val="988F86"/>
                </a:solidFill>
              </a:defRPr>
            </a:lvl1pPr>
          </a:lstStyle>
          <a:p>
            <a:pPr>
              <a:defRPr/>
            </a:pPr>
            <a:fld id="{43934DE5-E917-470B-8DAC-48FEB5F07495}" type="slidenum">
              <a:rPr lang="en-US"/>
              <a:pPr>
                <a:defRPr/>
              </a:pPr>
              <a:t>‹#›</a:t>
            </a:fld>
            <a:endParaRPr lang="en-US" dirty="0"/>
          </a:p>
        </p:txBody>
      </p:sp>
    </p:spTree>
    <p:extLst>
      <p:ext uri="{BB962C8B-B14F-4D97-AF65-F5344CB8AC3E}">
        <p14:creationId xmlns:p14="http://schemas.microsoft.com/office/powerpoint/2010/main" val="3989111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0" y="5410200"/>
            <a:ext cx="9144000" cy="1066800"/>
          </a:xfrm>
        </p:spPr>
        <p:txBody>
          <a:bodyPr anchor="b">
            <a:normAutofit/>
          </a:bodyPr>
          <a:lstStyle>
            <a:lvl1pPr marL="0" indent="0">
              <a:spcBef>
                <a:spcPts val="0"/>
              </a:spcBef>
              <a:buNone/>
              <a:defRPr sz="800">
                <a:solidFill>
                  <a:schemeClr val="tx1"/>
                </a:solidFill>
              </a:defRPr>
            </a:lvl1pPr>
          </a:lstStyle>
          <a:p>
            <a:pPr lvl="0"/>
            <a:endParaRPr lang="en-US" dirty="0"/>
          </a:p>
        </p:txBody>
      </p:sp>
      <p:sp>
        <p:nvSpPr>
          <p:cNvPr id="9" name="Slide Number Placeholder 10"/>
          <p:cNvSpPr>
            <a:spLocks noGrp="1"/>
          </p:cNvSpPr>
          <p:nvPr>
            <p:ph type="sldNum" sz="quarter" idx="14"/>
          </p:nvPr>
        </p:nvSpPr>
        <p:spPr>
          <a:xfrm>
            <a:off x="7010400" y="6638925"/>
            <a:ext cx="2133600" cy="219075"/>
          </a:xfrm>
          <a:prstGeom prst="rect">
            <a:avLst/>
          </a:prstGeom>
        </p:spPr>
        <p:txBody>
          <a:bodyPr/>
          <a:lstStyle>
            <a:lvl1pPr algn="r">
              <a:defRPr sz="1000">
                <a:solidFill>
                  <a:srgbClr val="988F86"/>
                </a:solidFill>
              </a:defRPr>
            </a:lvl1pPr>
          </a:lstStyle>
          <a:p>
            <a:pPr>
              <a:defRPr/>
            </a:pPr>
            <a:fld id="{43934DE5-E917-470B-8DAC-48FEB5F07495}" type="slidenum">
              <a:rPr lang="en-US"/>
              <a:pPr>
                <a:defRPr/>
              </a:pPr>
              <a:t>‹#›</a:t>
            </a:fld>
            <a:endParaRPr lang="en-US" dirty="0"/>
          </a:p>
        </p:txBody>
      </p:sp>
    </p:spTree>
    <p:extLst>
      <p:ext uri="{BB962C8B-B14F-4D97-AF65-F5344CB8AC3E}">
        <p14:creationId xmlns:p14="http://schemas.microsoft.com/office/powerpoint/2010/main" val="3221458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0" y="5410200"/>
            <a:ext cx="9144000" cy="1066800"/>
          </a:xfrm>
        </p:spPr>
        <p:txBody>
          <a:bodyPr anchor="b">
            <a:normAutofit/>
          </a:bodyPr>
          <a:lstStyle>
            <a:lvl1pPr marL="0" indent="0">
              <a:spcBef>
                <a:spcPts val="0"/>
              </a:spcBef>
              <a:buNone/>
              <a:defRPr sz="800">
                <a:solidFill>
                  <a:schemeClr val="tx1"/>
                </a:solidFill>
              </a:defRPr>
            </a:lvl1pPr>
          </a:lstStyle>
          <a:p>
            <a:pPr lvl="0"/>
            <a:endParaRPr lang="en-US" dirty="0"/>
          </a:p>
        </p:txBody>
      </p:sp>
      <p:sp>
        <p:nvSpPr>
          <p:cNvPr id="9" name="Slide Number Placeholder 10"/>
          <p:cNvSpPr>
            <a:spLocks noGrp="1"/>
          </p:cNvSpPr>
          <p:nvPr>
            <p:ph type="sldNum" sz="quarter" idx="14"/>
          </p:nvPr>
        </p:nvSpPr>
        <p:spPr>
          <a:xfrm>
            <a:off x="7010400" y="6638925"/>
            <a:ext cx="2133600" cy="219075"/>
          </a:xfrm>
          <a:prstGeom prst="rect">
            <a:avLst/>
          </a:prstGeom>
        </p:spPr>
        <p:txBody>
          <a:bodyPr/>
          <a:lstStyle>
            <a:lvl1pPr algn="r">
              <a:defRPr sz="1000">
                <a:solidFill>
                  <a:srgbClr val="988F86"/>
                </a:solidFill>
              </a:defRPr>
            </a:lvl1pPr>
          </a:lstStyle>
          <a:p>
            <a:pPr>
              <a:defRPr/>
            </a:pPr>
            <a:fld id="{43934DE5-E917-470B-8DAC-48FEB5F07495}" type="slidenum">
              <a:rPr lang="en-US"/>
              <a:pPr>
                <a:defRPr/>
              </a:pPr>
              <a:t>‹#›</a:t>
            </a:fld>
            <a:endParaRPr lang="en-US" dirty="0"/>
          </a:p>
        </p:txBody>
      </p:sp>
    </p:spTree>
    <p:extLst>
      <p:ext uri="{BB962C8B-B14F-4D97-AF65-F5344CB8AC3E}">
        <p14:creationId xmlns:p14="http://schemas.microsoft.com/office/powerpoint/2010/main" val="2245931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0" y="5410200"/>
            <a:ext cx="9144000" cy="1066800"/>
          </a:xfrm>
        </p:spPr>
        <p:txBody>
          <a:bodyPr anchor="b">
            <a:normAutofit/>
          </a:bodyPr>
          <a:lstStyle>
            <a:lvl1pPr marL="0" indent="0">
              <a:spcBef>
                <a:spcPts val="0"/>
              </a:spcBef>
              <a:buNone/>
              <a:defRPr sz="800">
                <a:solidFill>
                  <a:schemeClr val="tx1"/>
                </a:solidFill>
              </a:defRPr>
            </a:lvl1pPr>
          </a:lstStyle>
          <a:p>
            <a:pPr lvl="0"/>
            <a:endParaRPr lang="en-US" dirty="0"/>
          </a:p>
        </p:txBody>
      </p:sp>
      <p:sp>
        <p:nvSpPr>
          <p:cNvPr id="9" name="Slide Number Placeholder 10"/>
          <p:cNvSpPr>
            <a:spLocks noGrp="1"/>
          </p:cNvSpPr>
          <p:nvPr>
            <p:ph type="sldNum" sz="quarter" idx="14"/>
          </p:nvPr>
        </p:nvSpPr>
        <p:spPr>
          <a:xfrm>
            <a:off x="7010400" y="6638925"/>
            <a:ext cx="2133600" cy="219075"/>
          </a:xfrm>
          <a:prstGeom prst="rect">
            <a:avLst/>
          </a:prstGeom>
        </p:spPr>
        <p:txBody>
          <a:bodyPr/>
          <a:lstStyle>
            <a:lvl1pPr algn="r">
              <a:defRPr sz="1000">
                <a:solidFill>
                  <a:srgbClr val="988F86"/>
                </a:solidFill>
              </a:defRPr>
            </a:lvl1pPr>
          </a:lstStyle>
          <a:p>
            <a:pPr>
              <a:defRPr/>
            </a:pPr>
            <a:fld id="{43934DE5-E917-470B-8DAC-48FEB5F07495}" type="slidenum">
              <a:rPr lang="en-US"/>
              <a:pPr>
                <a:defRPr/>
              </a:pPr>
              <a:t>‹#›</a:t>
            </a:fld>
            <a:endParaRPr lang="en-US" dirty="0"/>
          </a:p>
        </p:txBody>
      </p:sp>
    </p:spTree>
    <p:extLst>
      <p:ext uri="{BB962C8B-B14F-4D97-AF65-F5344CB8AC3E}">
        <p14:creationId xmlns:p14="http://schemas.microsoft.com/office/powerpoint/2010/main" val="1273462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3"/>
          </p:nvPr>
        </p:nvSpPr>
        <p:spPr>
          <a:xfrm>
            <a:off x="0" y="5410200"/>
            <a:ext cx="9144000" cy="1066800"/>
          </a:xfrm>
        </p:spPr>
        <p:txBody>
          <a:bodyPr anchor="b">
            <a:normAutofit/>
          </a:bodyPr>
          <a:lstStyle>
            <a:lvl1pPr marL="0" indent="0">
              <a:spcBef>
                <a:spcPts val="0"/>
              </a:spcBef>
              <a:buNone/>
              <a:defRPr sz="800">
                <a:solidFill>
                  <a:schemeClr val="tx1"/>
                </a:solidFill>
              </a:defRPr>
            </a:lvl1pPr>
          </a:lstStyle>
          <a:p>
            <a:pPr lvl="0"/>
            <a:endParaRPr lang="en-US" dirty="0"/>
          </a:p>
        </p:txBody>
      </p:sp>
      <p:sp>
        <p:nvSpPr>
          <p:cNvPr id="9" name="Slide Number Placeholder 10"/>
          <p:cNvSpPr>
            <a:spLocks noGrp="1"/>
          </p:cNvSpPr>
          <p:nvPr>
            <p:ph type="sldNum" sz="quarter" idx="14"/>
          </p:nvPr>
        </p:nvSpPr>
        <p:spPr>
          <a:xfrm>
            <a:off x="7010400" y="6638925"/>
            <a:ext cx="2133600" cy="219075"/>
          </a:xfrm>
          <a:prstGeom prst="rect">
            <a:avLst/>
          </a:prstGeom>
        </p:spPr>
        <p:txBody>
          <a:bodyPr/>
          <a:lstStyle>
            <a:lvl1pPr algn="r">
              <a:defRPr sz="1000">
                <a:solidFill>
                  <a:srgbClr val="988F86"/>
                </a:solidFill>
              </a:defRPr>
            </a:lvl1pPr>
          </a:lstStyle>
          <a:p>
            <a:pPr>
              <a:defRPr/>
            </a:pPr>
            <a:fld id="{43934DE5-E917-470B-8DAC-48FEB5F07495}" type="slidenum">
              <a:rPr lang="en-US"/>
              <a:pPr>
                <a:defRPr/>
              </a:pPr>
              <a:t>‹#›</a:t>
            </a:fld>
            <a:endParaRPr lang="en-US" dirty="0"/>
          </a:p>
        </p:txBody>
      </p:sp>
    </p:spTree>
    <p:extLst>
      <p:ext uri="{BB962C8B-B14F-4D97-AF65-F5344CB8AC3E}">
        <p14:creationId xmlns:p14="http://schemas.microsoft.com/office/powerpoint/2010/main" val="2529380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normAutofit/>
          </a:bodyPr>
          <a:lstStyle>
            <a:lvl1pPr marL="0" indent="0" algn="ctr">
              <a:buNone/>
              <a:defRPr sz="1600" b="1">
                <a:solidFill>
                  <a:srgbClr val="002F5F"/>
                </a:solidFill>
                <a:latin typeface="Arial Narrow" panose="020B0606020202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400">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600">
                <a:latin typeface="Arial Narrow" panose="020B0606020202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3"/>
          </p:nvPr>
        </p:nvSpPr>
        <p:spPr>
          <a:xfrm>
            <a:off x="0" y="5529468"/>
            <a:ext cx="9144000" cy="1066800"/>
          </a:xfrm>
        </p:spPr>
        <p:txBody>
          <a:bodyPr anchor="b">
            <a:normAutofit/>
          </a:bodyPr>
          <a:lstStyle>
            <a:lvl1pPr marL="0" indent="0">
              <a:spcBef>
                <a:spcPts val="0"/>
              </a:spcBef>
              <a:buNone/>
              <a:defRPr sz="800">
                <a:solidFill>
                  <a:schemeClr val="tx1"/>
                </a:solidFill>
                <a:latin typeface="Arial Narrow" panose="020B0606020202030204"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400">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with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Narrow" panose="020B0606020202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Narrow" panose="020B0606020202030204" pitchFamily="34" charset="0"/>
              </a:defRPr>
            </a:lvl1pPr>
            <a:lvl2pPr>
              <a:defRPr>
                <a:latin typeface="Arial Narrow" panose="020B0606020202030204" pitchFamily="34" charset="0"/>
              </a:defRPr>
            </a:lvl2pPr>
            <a:lvl3pPr>
              <a:defRPr sz="1400">
                <a:latin typeface="Arial Narrow" panose="020B0606020202030204" pitchFamily="34" charset="0"/>
              </a:defRPr>
            </a:lvl3pPr>
            <a:lvl4pPr>
              <a:defRPr sz="1400">
                <a:latin typeface="Arial Narrow" panose="020B0606020202030204" pitchFamily="34" charset="0"/>
              </a:defRPr>
            </a:lvl4pPr>
            <a:lvl5pPr>
              <a:defRPr sz="1400">
                <a:latin typeface="Arial Narrow" panose="020B0606020202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609600" y="6173311"/>
            <a:ext cx="8105775" cy="370364"/>
          </a:xfrm>
        </p:spPr>
        <p:txBody>
          <a:bodyPr/>
          <a:lstStyle>
            <a:lvl1pPr marL="0" indent="0" algn="l">
              <a:defRPr sz="1000" b="0" i="0">
                <a:latin typeface="Arial Narrow" panose="020B0606020202030204" pitchFamily="34" charset="0"/>
              </a:defRPr>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lnSpc>
                <a:spcPct val="100000"/>
              </a:lnSpc>
              <a:spcBef>
                <a:spcPct val="0"/>
              </a:spcBef>
              <a:spcAft>
                <a:spcPts val="0"/>
              </a:spcAft>
              <a:defRPr sz="1600" b="1" i="0" u="none" baseline="0">
                <a:solidFill>
                  <a:srgbClr val="002F5F"/>
                </a:solidFill>
                <a:latin typeface="Arial Narrow" panose="020B0606020202030204" pitchFamily="34" charset="0"/>
              </a:defRPr>
            </a:lvl1pPr>
          </a:lstStyle>
          <a:p>
            <a:r>
              <a:rPr lang="en-US" smtClean="0"/>
              <a:t>Click to edit Master title style</a:t>
            </a:r>
            <a:endParaRPr lang="en-US" dirty="0"/>
          </a:p>
        </p:txBody>
      </p:sp>
      <p:sp>
        <p:nvSpPr>
          <p:cNvPr id="6" name="Text Placeholder 9"/>
          <p:cNvSpPr>
            <a:spLocks noGrp="1"/>
          </p:cNvSpPr>
          <p:nvPr>
            <p:ph type="body" sz="quarter" idx="13"/>
          </p:nvPr>
        </p:nvSpPr>
        <p:spPr>
          <a:xfrm>
            <a:off x="0" y="5542720"/>
            <a:ext cx="9144000" cy="1066800"/>
          </a:xfrm>
        </p:spPr>
        <p:txBody>
          <a:bodyPr anchor="b">
            <a:normAutofit/>
          </a:bodyPr>
          <a:lstStyle>
            <a:lvl1pPr marL="0" indent="0" algn="l">
              <a:lnSpc>
                <a:spcPct val="100000"/>
              </a:lnSpc>
              <a:spcBef>
                <a:spcPts val="0"/>
              </a:spcBef>
              <a:spcAft>
                <a:spcPts val="600"/>
              </a:spcAft>
              <a:buNone/>
              <a:defRPr sz="800" b="0" i="0" u="none" baseline="0">
                <a:solidFill>
                  <a:srgbClr val="002F62"/>
                </a:solidFill>
                <a:latin typeface="Arial Narrow" panose="020B0606020202030204" pitchFamily="34" charset="0"/>
              </a:defRPr>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erformance Chart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b="1">
                <a:latin typeface="Arial Narrow" panose="020B0606020202030204" pitchFamily="34" charset="0"/>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image" Target="../media/image1.gif"/><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09600"/>
            <a:ext cx="9144000" cy="153819"/>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 name="Title Placeholder 1"/>
          <p:cNvSpPr>
            <a:spLocks noGrp="1"/>
          </p:cNvSpPr>
          <p:nvPr>
            <p:ph type="title"/>
          </p:nvPr>
        </p:nvSpPr>
        <p:spPr>
          <a:xfrm>
            <a:off x="152400" y="67336"/>
            <a:ext cx="8839200" cy="4873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 y="990601"/>
            <a:ext cx="8839200" cy="4190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762000"/>
            <a:ext cx="9144000" cy="73152"/>
          </a:xfrm>
          <a:prstGeom prst="rect">
            <a:avLst/>
          </a:prstGeom>
          <a:solidFill>
            <a:srgbClr val="988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grpSp>
        <p:nvGrpSpPr>
          <p:cNvPr id="4" name="Group 5"/>
          <p:cNvGrpSpPr/>
          <p:nvPr/>
        </p:nvGrpSpPr>
        <p:grpSpPr>
          <a:xfrm>
            <a:off x="0" y="6436917"/>
            <a:ext cx="9105900" cy="298939"/>
            <a:chOff x="0" y="6436917"/>
            <a:chExt cx="9105900" cy="298939"/>
          </a:xfrm>
        </p:grpSpPr>
        <p:pic>
          <p:nvPicPr>
            <p:cNvPr id="9" name="Picture 8" descr="Fed_Logo_Black_8p3.gif"/>
            <p:cNvPicPr>
              <a:picLocks noChangeAspect="1"/>
            </p:cNvPicPr>
            <p:nvPr userDrawn="1"/>
          </p:nvPicPr>
          <p:blipFill>
            <a:blip r:embed="rId12" cstate="print"/>
            <a:stretch>
              <a:fillRect/>
            </a:stretch>
          </p:blipFill>
          <p:spPr>
            <a:xfrm>
              <a:off x="7734300" y="6436917"/>
              <a:ext cx="1371600" cy="298939"/>
            </a:xfrm>
            <a:prstGeom prst="rect">
              <a:avLst/>
            </a:prstGeom>
          </p:spPr>
        </p:pic>
        <p:cxnSp>
          <p:nvCxnSpPr>
            <p:cNvPr id="10" name="Straight Connector 9"/>
            <p:cNvCxnSpPr/>
            <p:nvPr userDrawn="1"/>
          </p:nvCxnSpPr>
          <p:spPr>
            <a:xfrm>
              <a:off x="0" y="6602506"/>
              <a:ext cx="7620000" cy="0"/>
            </a:xfrm>
            <a:prstGeom prst="line">
              <a:avLst/>
            </a:prstGeom>
            <a:ln w="3175">
              <a:solidFill>
                <a:srgbClr val="988F86"/>
              </a:solidFill>
            </a:ln>
          </p:spPr>
          <p:style>
            <a:lnRef idx="1">
              <a:schemeClr val="accent1"/>
            </a:lnRef>
            <a:fillRef idx="0">
              <a:schemeClr val="accent1"/>
            </a:fillRef>
            <a:effectRef idx="0">
              <a:schemeClr val="accent1"/>
            </a:effectRef>
            <a:fontRef idx="minor">
              <a:schemeClr val="tx1"/>
            </a:fontRef>
          </p:style>
        </p:cxnSp>
      </p:grpSp>
      <p:grpSp>
        <p:nvGrpSpPr>
          <p:cNvPr id="5" name="Group 5"/>
          <p:cNvGrpSpPr/>
          <p:nvPr/>
        </p:nvGrpSpPr>
        <p:grpSpPr>
          <a:xfrm>
            <a:off x="0" y="6436917"/>
            <a:ext cx="9105900" cy="298939"/>
            <a:chOff x="0" y="6436917"/>
            <a:chExt cx="9105900" cy="298939"/>
          </a:xfrm>
        </p:grpSpPr>
        <p:pic>
          <p:nvPicPr>
            <p:cNvPr id="13" name="Picture 12" descr="Fed_Logo_Black_8p3.gif"/>
            <p:cNvPicPr>
              <a:picLocks noChangeAspect="1"/>
            </p:cNvPicPr>
            <p:nvPr userDrawn="1"/>
          </p:nvPicPr>
          <p:blipFill>
            <a:blip r:embed="rId12" cstate="print"/>
            <a:stretch>
              <a:fillRect/>
            </a:stretch>
          </p:blipFill>
          <p:spPr>
            <a:xfrm>
              <a:off x="7734300" y="6436917"/>
              <a:ext cx="1371600" cy="298939"/>
            </a:xfrm>
            <a:prstGeom prst="rect">
              <a:avLst/>
            </a:prstGeom>
          </p:spPr>
        </p:pic>
        <p:cxnSp>
          <p:nvCxnSpPr>
            <p:cNvPr id="14" name="Straight Connector 13"/>
            <p:cNvCxnSpPr/>
            <p:nvPr userDrawn="1"/>
          </p:nvCxnSpPr>
          <p:spPr>
            <a:xfrm>
              <a:off x="0" y="6602506"/>
              <a:ext cx="7620000" cy="0"/>
            </a:xfrm>
            <a:prstGeom prst="line">
              <a:avLst/>
            </a:prstGeom>
            <a:ln w="3175">
              <a:solidFill>
                <a:srgbClr val="988F86"/>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4030" r:id="rId10"/>
  </p:sldLayoutIdLst>
  <p:hf hdr="0" dt="0"/>
  <p:txStyles>
    <p:titleStyle>
      <a:lvl1pPr algn="l" defTabSz="914400" rtl="0" eaLnBrk="1" latinLnBrk="0" hangingPunct="1">
        <a:lnSpc>
          <a:spcPct val="100000"/>
        </a:lnSpc>
        <a:spcBef>
          <a:spcPct val="0"/>
        </a:spcBef>
        <a:spcAft>
          <a:spcPts val="0"/>
        </a:spcAft>
        <a:buNone/>
        <a:defRPr sz="1600" b="1" i="0" u="none" kern="1200" baseline="0">
          <a:solidFill>
            <a:srgbClr val="002F5F"/>
          </a:solidFill>
          <a:latin typeface="Arial Narrow" panose="020B0606020202030204" pitchFamily="34" charset="0"/>
          <a:ea typeface="+mj-ea"/>
          <a:cs typeface="Arial" pitchFamily="34" charset="0"/>
        </a:defRPr>
      </a:lvl1pPr>
    </p:titleStyle>
    <p:bodyStyle>
      <a:lvl1pPr marL="228600" indent="-228600" algn="l" defTabSz="914400" rtl="0" eaLnBrk="1" latinLnBrk="0" hangingPunct="1">
        <a:lnSpc>
          <a:spcPct val="100000"/>
        </a:lnSpc>
        <a:spcBef>
          <a:spcPts val="600"/>
        </a:spcBef>
        <a:spcAft>
          <a:spcPts val="600"/>
        </a:spcAft>
        <a:buClr>
          <a:srgbClr val="002F5F"/>
        </a:buClr>
        <a:buSzPct val="100000"/>
        <a:buFont typeface="Wingdings 2" pitchFamily="18" charset="2"/>
        <a:buChar char=""/>
        <a:defRPr sz="1400" b="0" i="0" u="none" kern="1200" baseline="0">
          <a:solidFill>
            <a:srgbClr val="002F62"/>
          </a:solidFill>
          <a:latin typeface="Arial Narrow" panose="020B0606020202030204" pitchFamily="34" charset="0"/>
          <a:ea typeface="+mn-ea"/>
          <a:cs typeface="Arial" pitchFamily="34" charset="0"/>
        </a:defRPr>
      </a:lvl1pPr>
      <a:lvl2pPr marL="571500" indent="-228600" algn="l" defTabSz="914400" rtl="0" eaLnBrk="1" latinLnBrk="0" hangingPunct="1">
        <a:lnSpc>
          <a:spcPct val="100000"/>
        </a:lnSpc>
        <a:spcBef>
          <a:spcPts val="600"/>
        </a:spcBef>
        <a:spcAft>
          <a:spcPts val="600"/>
        </a:spcAft>
        <a:buClr>
          <a:srgbClr val="988F86"/>
        </a:buClr>
        <a:buSzPct val="100000"/>
        <a:buFont typeface="Wingdings 2" pitchFamily="18" charset="2"/>
        <a:buChar char=""/>
        <a:tabLst/>
        <a:defRPr sz="1200" b="0" i="0" u="none" kern="1200" baseline="0">
          <a:solidFill>
            <a:srgbClr val="002F62"/>
          </a:solidFill>
          <a:latin typeface="Arial Narrow" panose="020B0606020202030204" pitchFamily="34" charset="0"/>
          <a:ea typeface="+mn-ea"/>
          <a:cs typeface="Arial" pitchFamily="34" charset="0"/>
        </a:defRPr>
      </a:lvl2pPr>
      <a:lvl3pPr marL="914400" indent="-228600" algn="l" defTabSz="914400" rtl="0" eaLnBrk="1" latinLnBrk="0" hangingPunct="1">
        <a:lnSpc>
          <a:spcPct val="100000"/>
        </a:lnSpc>
        <a:spcBef>
          <a:spcPts val="600"/>
        </a:spcBef>
        <a:spcAft>
          <a:spcPts val="600"/>
        </a:spcAft>
        <a:buClr>
          <a:srgbClr val="988F86"/>
        </a:buClr>
        <a:buSzPct val="100000"/>
        <a:buFont typeface="Wingdings 2" pitchFamily="18" charset="2"/>
        <a:buChar char=""/>
        <a:defRPr sz="1200" b="0" i="0" u="none" kern="1200" baseline="0">
          <a:solidFill>
            <a:srgbClr val="002F62"/>
          </a:solidFill>
          <a:latin typeface="Arial Narrow" panose="020B0606020202030204" pitchFamily="34" charset="0"/>
          <a:ea typeface="+mn-ea"/>
          <a:cs typeface="Arial" pitchFamily="34" charset="0"/>
        </a:defRPr>
      </a:lvl3pPr>
      <a:lvl4pPr marL="1257300" indent="-228600" algn="l" defTabSz="914400" rtl="0" eaLnBrk="1" latinLnBrk="0" hangingPunct="1">
        <a:lnSpc>
          <a:spcPct val="100000"/>
        </a:lnSpc>
        <a:spcBef>
          <a:spcPts val="600"/>
        </a:spcBef>
        <a:spcAft>
          <a:spcPts val="600"/>
        </a:spcAft>
        <a:buClr>
          <a:srgbClr val="988F86"/>
        </a:buClr>
        <a:buSzPct val="100000"/>
        <a:buFont typeface="Wingdings 2" pitchFamily="18" charset="2"/>
        <a:buChar char=""/>
        <a:defRPr sz="1200" b="0" i="0" u="none" kern="1200" baseline="0">
          <a:solidFill>
            <a:srgbClr val="002F62"/>
          </a:solidFill>
          <a:latin typeface="Arial Narrow" panose="020B0606020202030204" pitchFamily="34" charset="0"/>
          <a:ea typeface="+mn-ea"/>
          <a:cs typeface="Arial" pitchFamily="34" charset="0"/>
        </a:defRPr>
      </a:lvl4pPr>
      <a:lvl5pPr marL="1600200" indent="-228600" algn="l" defTabSz="914400" rtl="0" eaLnBrk="1" latinLnBrk="0" hangingPunct="1">
        <a:lnSpc>
          <a:spcPct val="100000"/>
        </a:lnSpc>
        <a:spcBef>
          <a:spcPts val="600"/>
        </a:spcBef>
        <a:spcAft>
          <a:spcPts val="600"/>
        </a:spcAft>
        <a:buClr>
          <a:srgbClr val="988F86"/>
        </a:buClr>
        <a:buSzPct val="100000"/>
        <a:buFont typeface="Wingdings 2" pitchFamily="18" charset="2"/>
        <a:buChar char=""/>
        <a:defRPr sz="1200" b="0" i="0" u="none" kern="1200" baseline="0">
          <a:solidFill>
            <a:srgbClr val="002F62"/>
          </a:solidFill>
          <a:latin typeface="Arial Narrow" panose="020B060602020203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09600"/>
            <a:ext cx="9144000" cy="153819"/>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 name="Title Placeholder 1"/>
          <p:cNvSpPr>
            <a:spLocks noGrp="1"/>
          </p:cNvSpPr>
          <p:nvPr>
            <p:ph type="title"/>
          </p:nvPr>
        </p:nvSpPr>
        <p:spPr>
          <a:xfrm>
            <a:off x="152400" y="67336"/>
            <a:ext cx="8839200" cy="487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990601"/>
            <a:ext cx="8839200" cy="41909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p:nvSpPr>
        <p:spPr>
          <a:xfrm>
            <a:off x="0" y="762000"/>
            <a:ext cx="9144000" cy="73152"/>
          </a:xfrm>
          <a:prstGeom prst="rect">
            <a:avLst/>
          </a:prstGeom>
          <a:solidFill>
            <a:srgbClr val="988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grpSp>
        <p:nvGrpSpPr>
          <p:cNvPr id="4" name="Group 5"/>
          <p:cNvGrpSpPr/>
          <p:nvPr/>
        </p:nvGrpSpPr>
        <p:grpSpPr>
          <a:xfrm>
            <a:off x="0" y="6436917"/>
            <a:ext cx="9105900" cy="298939"/>
            <a:chOff x="0" y="6436917"/>
            <a:chExt cx="9105900" cy="298939"/>
          </a:xfrm>
        </p:grpSpPr>
        <p:pic>
          <p:nvPicPr>
            <p:cNvPr id="9" name="Picture 8" descr="Fed_Logo_Black_8p3.gif"/>
            <p:cNvPicPr>
              <a:picLocks noChangeAspect="1"/>
            </p:cNvPicPr>
            <p:nvPr userDrawn="1"/>
          </p:nvPicPr>
          <p:blipFill>
            <a:blip r:embed="rId21" cstate="print"/>
            <a:stretch>
              <a:fillRect/>
            </a:stretch>
          </p:blipFill>
          <p:spPr>
            <a:xfrm>
              <a:off x="7734300" y="6436917"/>
              <a:ext cx="1371600" cy="298939"/>
            </a:xfrm>
            <a:prstGeom prst="rect">
              <a:avLst/>
            </a:prstGeom>
          </p:spPr>
        </p:pic>
        <p:cxnSp>
          <p:nvCxnSpPr>
            <p:cNvPr id="10" name="Straight Connector 9"/>
            <p:cNvCxnSpPr/>
            <p:nvPr userDrawn="1"/>
          </p:nvCxnSpPr>
          <p:spPr>
            <a:xfrm>
              <a:off x="0" y="6602506"/>
              <a:ext cx="7620000" cy="0"/>
            </a:xfrm>
            <a:prstGeom prst="line">
              <a:avLst/>
            </a:prstGeom>
            <a:ln w="3175">
              <a:solidFill>
                <a:srgbClr val="988F86"/>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4031" r:id="rId11"/>
    <p:sldLayoutId id="2147484032" r:id="rId12"/>
    <p:sldLayoutId id="2147484034" r:id="rId13"/>
    <p:sldLayoutId id="2147484035" r:id="rId14"/>
    <p:sldLayoutId id="2147484036" r:id="rId15"/>
    <p:sldLayoutId id="2147484037" r:id="rId16"/>
    <p:sldLayoutId id="2147484039" r:id="rId17"/>
    <p:sldLayoutId id="2147484041" r:id="rId18"/>
    <p:sldLayoutId id="2147484042" r:id="rId19"/>
  </p:sldLayoutIdLst>
  <p:hf hdr="0" dt="0"/>
  <p:txStyles>
    <p:titleStyle>
      <a:lvl1pPr algn="l" defTabSz="914400" rtl="0" eaLnBrk="1" latinLnBrk="0" hangingPunct="1">
        <a:lnSpc>
          <a:spcPct val="100000"/>
        </a:lnSpc>
        <a:spcBef>
          <a:spcPct val="0"/>
        </a:spcBef>
        <a:spcAft>
          <a:spcPts val="0"/>
        </a:spcAft>
        <a:buNone/>
        <a:defRPr sz="1600" b="1" i="0" u="none" kern="1200" baseline="0">
          <a:solidFill>
            <a:srgbClr val="002F5F"/>
          </a:solidFill>
          <a:latin typeface="Arial Narrow" panose="020B0606020202030204" pitchFamily="34" charset="0"/>
          <a:ea typeface="+mj-ea"/>
          <a:cs typeface="Arial" pitchFamily="34" charset="0"/>
        </a:defRPr>
      </a:lvl1pPr>
    </p:titleStyle>
    <p:bodyStyle>
      <a:lvl1pPr marL="228600" indent="-228600" algn="l" defTabSz="914400" rtl="0" eaLnBrk="1" latinLnBrk="0" hangingPunct="1">
        <a:lnSpc>
          <a:spcPct val="100000"/>
        </a:lnSpc>
        <a:spcBef>
          <a:spcPts val="600"/>
        </a:spcBef>
        <a:spcAft>
          <a:spcPts val="600"/>
        </a:spcAft>
        <a:buClr>
          <a:srgbClr val="002F5F"/>
        </a:buClr>
        <a:buSzPct val="100000"/>
        <a:buFont typeface="Wingdings 2" pitchFamily="18" charset="2"/>
        <a:buChar char=""/>
        <a:defRPr sz="1400" b="0" i="0" u="none" kern="1200" baseline="0">
          <a:solidFill>
            <a:srgbClr val="002F62"/>
          </a:solidFill>
          <a:latin typeface="Arial Narrow" panose="020B0606020202030204" pitchFamily="34" charset="0"/>
          <a:ea typeface="+mn-ea"/>
          <a:cs typeface="Arial" pitchFamily="34" charset="0"/>
        </a:defRPr>
      </a:lvl1pPr>
      <a:lvl2pPr marL="571500" indent="-228600" algn="l" defTabSz="914400" rtl="0" eaLnBrk="1" latinLnBrk="0" hangingPunct="1">
        <a:lnSpc>
          <a:spcPct val="100000"/>
        </a:lnSpc>
        <a:spcBef>
          <a:spcPts val="600"/>
        </a:spcBef>
        <a:spcAft>
          <a:spcPts val="600"/>
        </a:spcAft>
        <a:buClr>
          <a:srgbClr val="988F86"/>
        </a:buClr>
        <a:buSzPct val="100000"/>
        <a:buFont typeface="Wingdings 2" pitchFamily="18" charset="2"/>
        <a:buChar char=""/>
        <a:tabLst/>
        <a:defRPr sz="1200" b="0" i="0" u="none" kern="1200" baseline="0">
          <a:solidFill>
            <a:srgbClr val="002F62"/>
          </a:solidFill>
          <a:latin typeface="Arial Narrow" panose="020B0606020202030204" pitchFamily="34" charset="0"/>
          <a:ea typeface="+mn-ea"/>
          <a:cs typeface="Arial" pitchFamily="34" charset="0"/>
        </a:defRPr>
      </a:lvl2pPr>
      <a:lvl3pPr marL="914400" indent="-228600" algn="l" defTabSz="914400" rtl="0" eaLnBrk="1" latinLnBrk="0" hangingPunct="1">
        <a:lnSpc>
          <a:spcPct val="100000"/>
        </a:lnSpc>
        <a:spcBef>
          <a:spcPts val="600"/>
        </a:spcBef>
        <a:spcAft>
          <a:spcPts val="600"/>
        </a:spcAft>
        <a:buClr>
          <a:srgbClr val="988F86"/>
        </a:buClr>
        <a:buSzPct val="100000"/>
        <a:buFont typeface="Wingdings 2" pitchFamily="18" charset="2"/>
        <a:buChar char=""/>
        <a:defRPr sz="1200" b="0" i="0" u="none" kern="1200" baseline="0">
          <a:solidFill>
            <a:srgbClr val="002F62"/>
          </a:solidFill>
          <a:latin typeface="Arial Narrow" panose="020B0606020202030204" pitchFamily="34" charset="0"/>
          <a:ea typeface="+mn-ea"/>
          <a:cs typeface="Arial" pitchFamily="34" charset="0"/>
        </a:defRPr>
      </a:lvl3pPr>
      <a:lvl4pPr marL="1257300" indent="-228600" algn="l" defTabSz="914400" rtl="0" eaLnBrk="1" latinLnBrk="0" hangingPunct="1">
        <a:lnSpc>
          <a:spcPct val="100000"/>
        </a:lnSpc>
        <a:spcBef>
          <a:spcPts val="600"/>
        </a:spcBef>
        <a:spcAft>
          <a:spcPts val="600"/>
        </a:spcAft>
        <a:buClr>
          <a:srgbClr val="988F86"/>
        </a:buClr>
        <a:buSzPct val="100000"/>
        <a:buFont typeface="Wingdings 2" pitchFamily="18" charset="2"/>
        <a:buChar char=""/>
        <a:defRPr sz="1200" b="0" i="0" u="none" kern="1200" baseline="0">
          <a:solidFill>
            <a:srgbClr val="002F62"/>
          </a:solidFill>
          <a:latin typeface="Arial Narrow" panose="020B0606020202030204" pitchFamily="34" charset="0"/>
          <a:ea typeface="+mn-ea"/>
          <a:cs typeface="Arial" pitchFamily="34" charset="0"/>
        </a:defRPr>
      </a:lvl4pPr>
      <a:lvl5pPr marL="1600200" indent="-228600" algn="l" defTabSz="914400" rtl="0" eaLnBrk="1" latinLnBrk="0" hangingPunct="1">
        <a:lnSpc>
          <a:spcPct val="100000"/>
        </a:lnSpc>
        <a:spcBef>
          <a:spcPts val="600"/>
        </a:spcBef>
        <a:spcAft>
          <a:spcPts val="600"/>
        </a:spcAft>
        <a:buClr>
          <a:srgbClr val="988F86"/>
        </a:buClr>
        <a:buSzPct val="100000"/>
        <a:buFont typeface="Wingdings 2" pitchFamily="18" charset="2"/>
        <a:buChar char=""/>
        <a:defRPr sz="1200" b="0" i="0" u="none" kern="1200" baseline="0">
          <a:solidFill>
            <a:srgbClr val="002F62"/>
          </a:solidFill>
          <a:latin typeface="Arial Narrow" panose="020B060602020203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emf"/><Relationship Id="rId1" Type="http://schemas.openxmlformats.org/officeDocument/2006/relationships/slideLayout" Target="../slideLayouts/slideLayout12.xml"/><Relationship Id="rId4" Type="http://schemas.openxmlformats.org/officeDocument/2006/relationships/image" Target="../media/image20.wmf"/></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3.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hyperlink" Target="http://fred.stlouisfed.org/graph/?g=dr2L" TargetMode="Externa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hyperlink" Target="http://fred.stlouisfed.org/graph/?g=dr32" TargetMode="Externa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hyperlink" Target="http://fred.stlouisfed.org/graph/?g=dr4j"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hyperlink" Target="http://fred.stlouisfed.org/graph/?g=dr4Q" TargetMode="Externa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hyperlink" Target="http://fred.stlouisfed.org/graph/?g=dr4q" TargetMode="Externa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hyperlink" Target="http://fred.stlouisfed.org/graph/?g=dr4C" TargetMode="Externa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hyperlink" Target="http://fred.stlouisfed.org/graph/?g=dr5b" TargetMode="Externa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custDataLst>
              <p:tags r:id="rId1"/>
            </p:custDataLst>
          </p:nvPr>
        </p:nvSpPr>
        <p:spPr>
          <a:xfrm>
            <a:off x="176979" y="1057159"/>
            <a:ext cx="9144000" cy="4282301"/>
          </a:xfrm>
        </p:spPr>
        <p:txBody>
          <a:bodyPr>
            <a:normAutofit/>
          </a:bodyPr>
          <a:lstStyle/>
          <a:p>
            <a:r>
              <a:rPr lang="en-US" sz="2800" dirty="0" smtClean="0"/>
              <a:t>Handoff from Monetary to Fiscal:</a:t>
            </a:r>
            <a:br>
              <a:rPr lang="en-US" sz="2800" dirty="0" smtClean="0"/>
            </a:br>
            <a:r>
              <a:rPr lang="en-US" sz="2800" dirty="0" smtClean="0"/>
              <a:t>Economic and Financial Market Outlook for 2017</a:t>
            </a:r>
            <a:r>
              <a:rPr lang="en-US" sz="2800" dirty="0"/>
              <a:t/>
            </a:r>
            <a:br>
              <a:rPr lang="en-US" sz="2800"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sz="1800" dirty="0" smtClean="0">
                <a:solidFill>
                  <a:srgbClr val="988F86"/>
                </a:solidFill>
                <a:ea typeface="+mn-ea"/>
              </a:rPr>
              <a:t/>
            </a:r>
            <a:br>
              <a:rPr lang="en-US" sz="1800" dirty="0" smtClean="0">
                <a:solidFill>
                  <a:srgbClr val="988F86"/>
                </a:solidFill>
                <a:ea typeface="+mn-ea"/>
              </a:rPr>
            </a:br>
            <a:r>
              <a:rPr lang="en-US" sz="1800" dirty="0">
                <a:solidFill>
                  <a:srgbClr val="988F86"/>
                </a:solidFill>
                <a:ea typeface="+mn-ea"/>
              </a:rPr>
              <a:t/>
            </a:r>
            <a:br>
              <a:rPr lang="en-US" sz="1800" dirty="0">
                <a:solidFill>
                  <a:srgbClr val="988F86"/>
                </a:solidFill>
                <a:ea typeface="+mn-ea"/>
              </a:rPr>
            </a:br>
            <a:endParaRPr lang="en-US" sz="1800" dirty="0">
              <a:solidFill>
                <a:srgbClr val="988F86"/>
              </a:solidFill>
              <a:ea typeface="+mn-ea"/>
            </a:endParaRPr>
          </a:p>
        </p:txBody>
      </p:sp>
      <p:sp>
        <p:nvSpPr>
          <p:cNvPr id="15" name="TextBox 14"/>
          <p:cNvSpPr txBox="1"/>
          <p:nvPr>
            <p:custDataLst>
              <p:tags r:id="rId2"/>
            </p:custDataLst>
          </p:nvPr>
        </p:nvSpPr>
        <p:spPr>
          <a:xfrm>
            <a:off x="-1" y="5667187"/>
            <a:ext cx="9144000" cy="276999"/>
          </a:xfrm>
          <a:prstGeom prst="rect">
            <a:avLst/>
          </a:prstGeom>
          <a:noFill/>
        </p:spPr>
        <p:txBody>
          <a:bodyPr wrap="square" rtlCol="0">
            <a:spAutoFit/>
          </a:bodyPr>
          <a:lstStyle/>
          <a:p>
            <a:pPr algn="ctr">
              <a:spcAft>
                <a:spcPts val="600"/>
              </a:spcAft>
            </a:pPr>
            <a:r>
              <a:rPr lang="en-US" sz="1200" dirty="0" smtClean="0">
                <a:solidFill>
                  <a:srgbClr val="988F86"/>
                </a:solidFill>
                <a:latin typeface="Arial Narrow" panose="020B0606020202030204" pitchFamily="34" charset="0"/>
                <a:cs typeface="Arial" pitchFamily="34" charset="0"/>
              </a:rPr>
              <a:t>May 2017</a:t>
            </a:r>
            <a:endParaRPr lang="en-US" sz="1200" dirty="0">
              <a:solidFill>
                <a:srgbClr val="988F86"/>
              </a:solidFill>
              <a:latin typeface="Arial Narrow" panose="020B0606020202030204" pitchFamily="34" charset="0"/>
              <a:cs typeface="Arial" pitchFamily="34" charset="0"/>
            </a:endParaRPr>
          </a:p>
        </p:txBody>
      </p:sp>
      <p:sp>
        <p:nvSpPr>
          <p:cNvPr id="21" name="TextBox 20"/>
          <p:cNvSpPr txBox="1"/>
          <p:nvPr/>
        </p:nvSpPr>
        <p:spPr>
          <a:xfrm>
            <a:off x="-1" y="6654800"/>
            <a:ext cx="6350000" cy="203200"/>
          </a:xfrm>
          <a:prstGeom prst="rect">
            <a:avLst/>
          </a:prstGeom>
          <a:noFill/>
        </p:spPr>
        <p:txBody>
          <a:bodyPr vert="horz" wrap="none" rtlCol="0" anchor="t">
            <a:noAutofit/>
          </a:bodyPr>
          <a:lstStyle/>
          <a:p>
            <a:endParaRPr lang="en-US" sz="800" dirty="0" smtClean="0">
              <a:solidFill>
                <a:srgbClr val="988F86"/>
              </a:solidFill>
              <a:latin typeface="Arial Narrow" panose="020B0606020202030204" pitchFamily="34" charset="0"/>
            </a:endParaRPr>
          </a:p>
        </p:txBody>
      </p:sp>
      <p:sp>
        <p:nvSpPr>
          <p:cNvPr id="23" name="TextBox 22"/>
          <p:cNvSpPr txBox="1"/>
          <p:nvPr/>
        </p:nvSpPr>
        <p:spPr>
          <a:xfrm>
            <a:off x="-1" y="6019800"/>
            <a:ext cx="9144000" cy="635000"/>
          </a:xfrm>
          <a:prstGeom prst="rect">
            <a:avLst/>
          </a:prstGeom>
          <a:noFill/>
        </p:spPr>
        <p:txBody>
          <a:bodyPr vert="horz" wrap="none" rtlCol="0" anchor="b">
            <a:noAutofit/>
          </a:bodyPr>
          <a:lstStyle/>
          <a:p>
            <a:endParaRPr lang="en-US" sz="800" dirty="0" smtClean="0">
              <a:solidFill>
                <a:schemeClr val="bg1">
                  <a:lumMod val="50000"/>
                </a:schemeClr>
              </a:solidFill>
              <a:latin typeface="Arial Narrow" panose="020B0606020202030204" pitchFamily="34" charset="0"/>
            </a:endParaRPr>
          </a:p>
        </p:txBody>
      </p:sp>
      <p:sp>
        <p:nvSpPr>
          <p:cNvPr id="27" name="Footer Placeholder 6"/>
          <p:cNvSpPr txBox="1">
            <a:spLocks/>
          </p:cNvSpPr>
          <p:nvPr/>
        </p:nvSpPr>
        <p:spPr>
          <a:xfrm>
            <a:off x="0" y="6377447"/>
            <a:ext cx="7474226" cy="434937"/>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Arial Narrow" panose="020B060602020203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r>
              <a:rPr lang="en-US" dirty="0" smtClean="0"/>
              <a:t>Federated Securities Corp. Distributor 17-69929 (5/17)</a:t>
            </a:r>
          </a:p>
        </p:txBody>
      </p:sp>
      <p:sp>
        <p:nvSpPr>
          <p:cNvPr id="8" name="Content Placeholder 18"/>
          <p:cNvSpPr>
            <a:spLocks noGrp="1"/>
          </p:cNvSpPr>
          <p:nvPr>
            <p:ph sz="quarter" idx="4294967295"/>
          </p:nvPr>
        </p:nvSpPr>
        <p:spPr>
          <a:xfrm>
            <a:off x="2476499" y="816846"/>
            <a:ext cx="4191000" cy="3198906"/>
          </a:xfrm>
          <a:prstGeom prst="rect">
            <a:avLst/>
          </a:prstGeom>
        </p:spPr>
        <p:txBody>
          <a:bodyPr/>
          <a:lstStyle/>
          <a:p>
            <a:pPr marL="0" indent="0"/>
            <a:endParaRPr lang="en-US" dirty="0" smtClean="0"/>
          </a:p>
          <a:p>
            <a:pPr marL="0" indent="0">
              <a:spcAft>
                <a:spcPts val="0"/>
              </a:spcAft>
            </a:pPr>
            <a:endParaRPr lang="en-US" dirty="0" smtClean="0"/>
          </a:p>
          <a:p>
            <a:pPr marL="0" indent="0">
              <a:spcAft>
                <a:spcPts val="0"/>
              </a:spcAft>
            </a:pPr>
            <a:endParaRPr lang="en-US" dirty="0"/>
          </a:p>
          <a:p>
            <a:pPr marL="0" indent="0">
              <a:spcAft>
                <a:spcPts val="0"/>
              </a:spcAft>
            </a:pPr>
            <a:endParaRPr lang="en-US" dirty="0" smtClean="0"/>
          </a:p>
          <a:p>
            <a:pPr marL="0" indent="0">
              <a:spcAft>
                <a:spcPts val="0"/>
              </a:spcAft>
            </a:pPr>
            <a:endParaRPr lang="en-US" dirty="0"/>
          </a:p>
          <a:p>
            <a:pPr marL="0" indent="0">
              <a:spcAft>
                <a:spcPts val="0"/>
              </a:spcAft>
            </a:pPr>
            <a:endParaRPr lang="en-US" dirty="0" smtClean="0"/>
          </a:p>
          <a:p>
            <a:pPr marL="0" indent="0" algn="ctr">
              <a:spcAft>
                <a:spcPts val="0"/>
              </a:spcAft>
              <a:buNone/>
            </a:pPr>
            <a:r>
              <a:rPr lang="en-US" dirty="0" smtClean="0">
                <a:solidFill>
                  <a:schemeClr val="tx2">
                    <a:lumMod val="50000"/>
                  </a:schemeClr>
                </a:solidFill>
              </a:rPr>
              <a:t>Presented to:</a:t>
            </a:r>
          </a:p>
          <a:p>
            <a:pPr marL="0" indent="0" algn="ctr">
              <a:spcAft>
                <a:spcPts val="0"/>
              </a:spcAft>
              <a:buNone/>
            </a:pPr>
            <a:r>
              <a:rPr lang="en-US" sz="1800" b="1" dirty="0" smtClean="0">
                <a:solidFill>
                  <a:schemeClr val="tx2">
                    <a:lumMod val="50000"/>
                  </a:schemeClr>
                </a:solidFill>
              </a:rPr>
              <a:t>MGFOA Annual Spring 2017 Meeting</a:t>
            </a:r>
          </a:p>
          <a:p>
            <a:pPr marL="0" indent="0" algn="ctr">
              <a:spcAft>
                <a:spcPts val="0"/>
              </a:spcAft>
              <a:buNone/>
            </a:pPr>
            <a:endParaRPr lang="en-US" sz="1700" b="1" dirty="0" smtClean="0">
              <a:solidFill>
                <a:schemeClr val="tx2">
                  <a:lumMod val="50000"/>
                </a:schemeClr>
              </a:solidFill>
            </a:endParaRPr>
          </a:p>
        </p:txBody>
      </p:sp>
      <p:sp>
        <p:nvSpPr>
          <p:cNvPr id="9" name="Content Placeholder 18"/>
          <p:cNvSpPr>
            <a:spLocks noGrp="1"/>
          </p:cNvSpPr>
          <p:nvPr>
            <p:ph sz="quarter" idx="4294967295"/>
          </p:nvPr>
        </p:nvSpPr>
        <p:spPr>
          <a:xfrm>
            <a:off x="2476499" y="2585884"/>
            <a:ext cx="4191000" cy="2753576"/>
          </a:xfrm>
          <a:prstGeom prst="rect">
            <a:avLst/>
          </a:prstGeom>
        </p:spPr>
        <p:txBody>
          <a:bodyPr>
            <a:normAutofit fontScale="77500" lnSpcReduction="20000"/>
          </a:bodyPr>
          <a:lstStyle/>
          <a:p>
            <a:pPr marL="0" indent="0"/>
            <a:endParaRPr lang="en-US" dirty="0" smtClean="0"/>
          </a:p>
          <a:p>
            <a:pPr marL="0" indent="0">
              <a:spcAft>
                <a:spcPts val="0"/>
              </a:spcAft>
            </a:pPr>
            <a:endParaRPr lang="en-US" dirty="0" smtClean="0"/>
          </a:p>
          <a:p>
            <a:pPr marL="0" indent="0">
              <a:spcAft>
                <a:spcPts val="0"/>
              </a:spcAft>
            </a:pPr>
            <a:endParaRPr lang="en-US" dirty="0" smtClean="0"/>
          </a:p>
          <a:p>
            <a:pPr marL="0" indent="0">
              <a:spcAft>
                <a:spcPts val="0"/>
              </a:spcAft>
            </a:pPr>
            <a:endParaRPr lang="en-US" dirty="0" smtClean="0"/>
          </a:p>
          <a:p>
            <a:pPr marL="0" indent="0">
              <a:spcAft>
                <a:spcPts val="0"/>
              </a:spcAft>
              <a:buNone/>
            </a:pPr>
            <a:endParaRPr lang="en-US" dirty="0"/>
          </a:p>
          <a:p>
            <a:pPr marL="0" indent="0">
              <a:spcAft>
                <a:spcPts val="0"/>
              </a:spcAft>
              <a:buNone/>
            </a:pPr>
            <a:endParaRPr lang="en-US" dirty="0"/>
          </a:p>
          <a:p>
            <a:pPr marL="0" indent="0">
              <a:spcAft>
                <a:spcPts val="0"/>
              </a:spcAft>
              <a:buNone/>
            </a:pPr>
            <a:endParaRPr lang="en-US" dirty="0" smtClean="0"/>
          </a:p>
          <a:p>
            <a:pPr marL="0" indent="0" algn="ctr">
              <a:spcAft>
                <a:spcPts val="0"/>
              </a:spcAft>
              <a:buNone/>
            </a:pPr>
            <a:r>
              <a:rPr lang="en-US" dirty="0" smtClean="0">
                <a:solidFill>
                  <a:schemeClr val="tx2">
                    <a:lumMod val="50000"/>
                  </a:schemeClr>
                </a:solidFill>
              </a:rPr>
              <a:t>Presented by:</a:t>
            </a:r>
          </a:p>
          <a:p>
            <a:pPr marL="0" indent="0" algn="ctr">
              <a:spcAft>
                <a:spcPts val="0"/>
              </a:spcAft>
              <a:buNone/>
            </a:pPr>
            <a:endParaRPr lang="en-US" b="1" dirty="0" smtClean="0">
              <a:solidFill>
                <a:schemeClr val="tx2">
                  <a:lumMod val="50000"/>
                </a:schemeClr>
              </a:solidFill>
            </a:endParaRPr>
          </a:p>
          <a:p>
            <a:pPr marL="0" indent="0" algn="ctr">
              <a:spcAft>
                <a:spcPts val="0"/>
              </a:spcAft>
              <a:buNone/>
            </a:pPr>
            <a:r>
              <a:rPr lang="en-US" sz="1800" b="1" dirty="0" smtClean="0">
                <a:solidFill>
                  <a:schemeClr val="tx2">
                    <a:lumMod val="50000"/>
                  </a:schemeClr>
                </a:solidFill>
              </a:rPr>
              <a:t>John Sherman, CFA</a:t>
            </a:r>
          </a:p>
          <a:p>
            <a:pPr marL="0" indent="0" algn="ctr">
              <a:spcAft>
                <a:spcPts val="0"/>
              </a:spcAft>
              <a:buNone/>
            </a:pPr>
            <a:r>
              <a:rPr lang="en-US" sz="1800" b="1" dirty="0" smtClean="0">
                <a:solidFill>
                  <a:schemeClr val="tx2">
                    <a:lumMod val="50000"/>
                  </a:schemeClr>
                </a:solidFill>
              </a:rPr>
              <a:t>Senior Portfolio Manager</a:t>
            </a:r>
          </a:p>
          <a:p>
            <a:pPr marL="0" indent="0" algn="ctr">
              <a:spcAft>
                <a:spcPts val="0"/>
              </a:spcAft>
              <a:buNone/>
            </a:pPr>
            <a:r>
              <a:rPr lang="en-US" sz="1800" b="1" dirty="0" smtClean="0">
                <a:solidFill>
                  <a:schemeClr val="tx2">
                    <a:lumMod val="50000"/>
                  </a:schemeClr>
                </a:solidFill>
              </a:rPr>
              <a:t>Federated MDT Balanced Fund</a:t>
            </a:r>
            <a:endParaRPr lang="en-US" sz="1800" dirty="0">
              <a:solidFill>
                <a:schemeClr val="tx2">
                  <a:lumMod val="50000"/>
                </a:schemeClr>
              </a:solidFill>
            </a:endParaRPr>
          </a:p>
        </p:txBody>
      </p:sp>
      <p:sp>
        <p:nvSpPr>
          <p:cNvPr id="10" name="Footer Placeholder 3"/>
          <p:cNvSpPr txBox="1">
            <a:spLocks/>
          </p:cNvSpPr>
          <p:nvPr/>
        </p:nvSpPr>
        <p:spPr>
          <a:xfrm>
            <a:off x="0" y="6638636"/>
            <a:ext cx="8686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defRPr/>
            </a:pPr>
            <a:r>
              <a:rPr lang="en-US" sz="800" dirty="0" smtClean="0">
                <a:solidFill>
                  <a:schemeClr val="bg1">
                    <a:lumMod val="50000"/>
                  </a:schemeClr>
                </a:solidFill>
              </a:rPr>
              <a:t>INSTITUTIONAL Sales Material.  Not for Distribution to the Public.</a:t>
            </a:r>
          </a:p>
          <a:p>
            <a:pPr>
              <a:defRPr/>
            </a:pPr>
            <a:r>
              <a:rPr lang="en-US" sz="800" dirty="0" smtClean="0">
                <a:solidFill>
                  <a:srgbClr val="988F86"/>
                </a:solidFill>
              </a:rPr>
              <a:t>.</a:t>
            </a:r>
            <a:endParaRPr lang="en-US" sz="800" dirty="0">
              <a:solidFill>
                <a:srgbClr val="988F86"/>
              </a:solidFill>
            </a:endParaRPr>
          </a:p>
        </p:txBody>
      </p:sp>
    </p:spTree>
    <p:extLst>
      <p:ext uri="{BB962C8B-B14F-4D97-AF65-F5344CB8AC3E}">
        <p14:creationId xmlns:p14="http://schemas.microsoft.com/office/powerpoint/2010/main" val="968810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Equity Market Seemingly Less Tethered to Fed Balance Sheet </a:t>
            </a:r>
            <a:endParaRPr lang="en-US" sz="2200" dirty="0">
              <a:solidFill>
                <a:srgbClr val="002F62"/>
              </a:solidFill>
              <a:cs typeface="+mj-cs"/>
            </a:endParaRPr>
          </a:p>
        </p:txBody>
      </p:sp>
      <p:sp>
        <p:nvSpPr>
          <p:cNvPr id="3" name="Content Placeholder 2"/>
          <p:cNvSpPr>
            <a:spLocks noGrp="1"/>
          </p:cNvSpPr>
          <p:nvPr>
            <p:ph idx="1"/>
          </p:nvPr>
        </p:nvSpPr>
        <p:spPr/>
        <p:txBody>
          <a:bodyPr>
            <a:normAutofit/>
          </a:bodyPr>
          <a:lstStyle/>
          <a:p>
            <a:pPr marL="0" indent="0" algn="ctr">
              <a:buNone/>
            </a:pPr>
            <a:r>
              <a:rPr lang="en-US" sz="1800" b="1" dirty="0" smtClean="0"/>
              <a:t>Federal Reserve Banks Total Assets (blue) vs. S&amp;P 500 Index (red)</a:t>
            </a:r>
            <a:endParaRPr lang="en-US" sz="1800" b="1" dirty="0"/>
          </a:p>
        </p:txBody>
      </p:sp>
      <p:sp>
        <p:nvSpPr>
          <p:cNvPr id="4" name="Slide Number Placeholder 3"/>
          <p:cNvSpPr>
            <a:spLocks noGrp="1"/>
          </p:cNvSpPr>
          <p:nvPr>
            <p:ph type="sldNum" sz="quarter" idx="4"/>
          </p:nvPr>
        </p:nvSpPr>
        <p:spPr/>
        <p:txBody>
          <a:bodyPr/>
          <a:lstStyle/>
          <a:p>
            <a:fld id="{8F4A8306-F50A-4A17-A62E-CCF64E945FF0}" type="slidenum">
              <a:rPr lang="en-US" smtClean="0"/>
              <a:pPr/>
              <a:t>10</a:t>
            </a:fld>
            <a:endParaRPr lang="en-US" dirty="0"/>
          </a:p>
        </p:txBody>
      </p:sp>
      <p:sp>
        <p:nvSpPr>
          <p:cNvPr id="7" name="Rectangle 6"/>
          <p:cNvSpPr/>
          <p:nvPr/>
        </p:nvSpPr>
        <p:spPr>
          <a:xfrm>
            <a:off x="0" y="6400908"/>
            <a:ext cx="1023037" cy="215444"/>
          </a:xfrm>
          <a:prstGeom prst="rect">
            <a:avLst/>
          </a:prstGeom>
        </p:spPr>
        <p:txBody>
          <a:bodyPr wrap="none">
            <a:spAutoFit/>
          </a:bodyPr>
          <a:lstStyle/>
          <a:p>
            <a:pPr lvl="0">
              <a:spcAft>
                <a:spcPts val="600"/>
              </a:spcAft>
              <a:buClr>
                <a:srgbClr val="002F5F"/>
              </a:buClr>
              <a:buSzPct val="100000"/>
            </a:pPr>
            <a:r>
              <a:rPr lang="en-US" sz="800" dirty="0">
                <a:solidFill>
                  <a:srgbClr val="002F62"/>
                </a:solidFill>
                <a:latin typeface="Arial Narrow" panose="020B0606020202030204" pitchFamily="34" charset="0"/>
                <a:cs typeface="Arial" pitchFamily="34" charset="0"/>
              </a:rPr>
              <a:t>Source:  </a:t>
            </a:r>
            <a:r>
              <a:rPr lang="en-US" sz="800" dirty="0" smtClean="0">
                <a:solidFill>
                  <a:srgbClr val="002F62"/>
                </a:solidFill>
                <a:latin typeface="Arial Narrow" panose="020B0606020202030204" pitchFamily="34" charset="0"/>
                <a:cs typeface="Arial" pitchFamily="34" charset="0"/>
              </a:rPr>
              <a:t>Bloomberg.  </a:t>
            </a:r>
            <a:endParaRPr lang="en-US" sz="800" dirty="0">
              <a:solidFill>
                <a:srgbClr val="002F62"/>
              </a:solidFill>
              <a:latin typeface="Arial Narrow" panose="020B0606020202030204" pitchFamily="34" charset="0"/>
              <a:cs typeface="Arial" pitchFamily="34" charset="0"/>
            </a:endParaRPr>
          </a:p>
        </p:txBody>
      </p:sp>
      <p:pic>
        <p:nvPicPr>
          <p:cNvPr id="8" name="Picture 7"/>
          <p:cNvPicPr>
            <a:picLocks noChangeAspect="1"/>
          </p:cNvPicPr>
          <p:nvPr/>
        </p:nvPicPr>
        <p:blipFill>
          <a:blip r:embed="rId2"/>
          <a:stretch>
            <a:fillRect/>
          </a:stretch>
        </p:blipFill>
        <p:spPr>
          <a:xfrm>
            <a:off x="152399" y="1356852"/>
            <a:ext cx="8839201" cy="4994844"/>
          </a:xfrm>
          <a:prstGeom prst="rect">
            <a:avLst/>
          </a:prstGeom>
        </p:spPr>
      </p:pic>
      <p:sp>
        <p:nvSpPr>
          <p:cNvPr id="9"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3979354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Mid-Cycle Slowdown in Corporate Earnings has Ended </a:t>
            </a:r>
            <a:endParaRPr lang="en-US" sz="2200" dirty="0">
              <a:solidFill>
                <a:srgbClr val="002F62"/>
              </a:solidFill>
              <a:cs typeface="+mj-cs"/>
            </a:endParaRPr>
          </a:p>
        </p:txBody>
      </p:sp>
      <p:sp>
        <p:nvSpPr>
          <p:cNvPr id="3" name="Content Placeholder 2"/>
          <p:cNvSpPr>
            <a:spLocks noGrp="1"/>
          </p:cNvSpPr>
          <p:nvPr>
            <p:ph idx="1"/>
          </p:nvPr>
        </p:nvSpPr>
        <p:spPr/>
        <p:txBody>
          <a:bodyPr>
            <a:normAutofit/>
          </a:bodyPr>
          <a:lstStyle/>
          <a:p>
            <a:pPr marL="0" indent="0" algn="ctr">
              <a:buNone/>
            </a:pPr>
            <a:r>
              <a:rPr lang="en-US" sz="1800" b="1" dirty="0" smtClean="0"/>
              <a:t>S&amp;P 500 Reported Earnings Weighted Avg. Gain or Loss YOY (%)</a:t>
            </a:r>
            <a:endParaRPr lang="en-US" sz="1800" b="1" dirty="0"/>
          </a:p>
        </p:txBody>
      </p:sp>
      <p:sp>
        <p:nvSpPr>
          <p:cNvPr id="4" name="Slide Number Placeholder 3"/>
          <p:cNvSpPr>
            <a:spLocks noGrp="1"/>
          </p:cNvSpPr>
          <p:nvPr>
            <p:ph type="sldNum" sz="quarter" idx="4"/>
          </p:nvPr>
        </p:nvSpPr>
        <p:spPr/>
        <p:txBody>
          <a:bodyPr/>
          <a:lstStyle/>
          <a:p>
            <a:fld id="{8F4A8306-F50A-4A17-A62E-CCF64E945FF0}" type="slidenum">
              <a:rPr lang="en-US" smtClean="0"/>
              <a:pPr/>
              <a:t>11</a:t>
            </a:fld>
            <a:endParaRPr lang="en-US" dirty="0"/>
          </a:p>
        </p:txBody>
      </p:sp>
      <p:sp>
        <p:nvSpPr>
          <p:cNvPr id="7" name="Rectangle 6"/>
          <p:cNvSpPr/>
          <p:nvPr/>
        </p:nvSpPr>
        <p:spPr>
          <a:xfrm>
            <a:off x="0" y="6400908"/>
            <a:ext cx="1023037" cy="215444"/>
          </a:xfrm>
          <a:prstGeom prst="rect">
            <a:avLst/>
          </a:prstGeom>
        </p:spPr>
        <p:txBody>
          <a:bodyPr wrap="none">
            <a:spAutoFit/>
          </a:bodyPr>
          <a:lstStyle/>
          <a:p>
            <a:pPr lvl="0">
              <a:spcAft>
                <a:spcPts val="600"/>
              </a:spcAft>
              <a:buClr>
                <a:srgbClr val="002F5F"/>
              </a:buClr>
              <a:buSzPct val="100000"/>
            </a:pPr>
            <a:r>
              <a:rPr lang="en-US" sz="800" dirty="0">
                <a:solidFill>
                  <a:srgbClr val="002F62"/>
                </a:solidFill>
                <a:latin typeface="Arial Narrow" panose="020B0606020202030204" pitchFamily="34" charset="0"/>
                <a:cs typeface="Arial" pitchFamily="34" charset="0"/>
              </a:rPr>
              <a:t>Source:  </a:t>
            </a:r>
            <a:r>
              <a:rPr lang="en-US" sz="800" dirty="0" smtClean="0">
                <a:solidFill>
                  <a:srgbClr val="002F62"/>
                </a:solidFill>
                <a:latin typeface="Arial Narrow" panose="020B0606020202030204" pitchFamily="34" charset="0"/>
                <a:cs typeface="Arial" pitchFamily="34" charset="0"/>
              </a:rPr>
              <a:t>Bloomberg.  </a:t>
            </a:r>
            <a:endParaRPr lang="en-US" sz="800" dirty="0">
              <a:solidFill>
                <a:srgbClr val="002F62"/>
              </a:solidFill>
              <a:latin typeface="Arial Narrow" panose="020B0606020202030204" pitchFamily="34" charset="0"/>
              <a:cs typeface="Arial" pitchFamily="34" charset="0"/>
            </a:endParaRPr>
          </a:p>
        </p:txBody>
      </p:sp>
      <p:pic>
        <p:nvPicPr>
          <p:cNvPr id="6" name="Picture 5"/>
          <p:cNvPicPr>
            <a:picLocks noChangeAspect="1"/>
          </p:cNvPicPr>
          <p:nvPr/>
        </p:nvPicPr>
        <p:blipFill>
          <a:blip r:embed="rId2"/>
          <a:stretch>
            <a:fillRect/>
          </a:stretch>
        </p:blipFill>
        <p:spPr>
          <a:xfrm>
            <a:off x="152399" y="1435510"/>
            <a:ext cx="8839201" cy="4916186"/>
          </a:xfrm>
          <a:prstGeom prst="rect">
            <a:avLst/>
          </a:prstGeom>
        </p:spPr>
      </p:pic>
      <p:sp>
        <p:nvSpPr>
          <p:cNvPr id="8"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4103230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solidFill>
                  <a:srgbClr val="002F62"/>
                </a:solidFill>
                <a:cs typeface="+mj-cs"/>
              </a:rPr>
              <a:t>Industrial Production Recovered to Modestly Positive Pace</a:t>
            </a:r>
            <a:endParaRPr lang="en-US" sz="2200" dirty="0">
              <a:solidFill>
                <a:srgbClr val="002F62"/>
              </a:solidFill>
              <a:cs typeface="+mj-cs"/>
            </a:endParaRPr>
          </a:p>
        </p:txBody>
      </p:sp>
      <p:sp>
        <p:nvSpPr>
          <p:cNvPr id="3" name="Content Placeholder 2"/>
          <p:cNvSpPr>
            <a:spLocks noGrp="1"/>
          </p:cNvSpPr>
          <p:nvPr>
            <p:ph idx="1"/>
          </p:nvPr>
        </p:nvSpPr>
        <p:spPr/>
        <p:txBody>
          <a:bodyPr>
            <a:normAutofit/>
          </a:bodyPr>
          <a:lstStyle/>
          <a:p>
            <a:pPr marL="0" indent="0" algn="ctr">
              <a:buNone/>
            </a:pPr>
            <a:r>
              <a:rPr lang="en-US" sz="1800" b="1" dirty="0" smtClean="0"/>
              <a:t>U.S. Industrial Production YOY (%)</a:t>
            </a:r>
            <a:endParaRPr lang="en-US" sz="1800" b="1" dirty="0"/>
          </a:p>
        </p:txBody>
      </p:sp>
      <p:sp>
        <p:nvSpPr>
          <p:cNvPr id="4" name="Slide Number Placeholder 3"/>
          <p:cNvSpPr>
            <a:spLocks noGrp="1"/>
          </p:cNvSpPr>
          <p:nvPr>
            <p:ph type="sldNum" sz="quarter" idx="4"/>
          </p:nvPr>
        </p:nvSpPr>
        <p:spPr/>
        <p:txBody>
          <a:bodyPr/>
          <a:lstStyle/>
          <a:p>
            <a:fld id="{8F4A8306-F50A-4A17-A62E-CCF64E945FF0}" type="slidenum">
              <a:rPr lang="en-US" smtClean="0"/>
              <a:pPr/>
              <a:t>12</a:t>
            </a:fld>
            <a:endParaRPr lang="en-US" dirty="0"/>
          </a:p>
        </p:txBody>
      </p:sp>
      <p:sp>
        <p:nvSpPr>
          <p:cNvPr id="9" name="Rectangle 8"/>
          <p:cNvSpPr/>
          <p:nvPr/>
        </p:nvSpPr>
        <p:spPr>
          <a:xfrm>
            <a:off x="0" y="6400908"/>
            <a:ext cx="2297424" cy="215444"/>
          </a:xfrm>
          <a:prstGeom prst="rect">
            <a:avLst/>
          </a:prstGeom>
        </p:spPr>
        <p:txBody>
          <a:bodyPr wrap="none">
            <a:spAutoFit/>
          </a:bodyPr>
          <a:lstStyle/>
          <a:p>
            <a:pPr lvl="0">
              <a:spcAft>
                <a:spcPts val="600"/>
              </a:spcAft>
              <a:buClr>
                <a:srgbClr val="002F5F"/>
              </a:buClr>
              <a:buSzPct val="100000"/>
            </a:pPr>
            <a:r>
              <a:rPr lang="en-US" sz="800" dirty="0">
                <a:solidFill>
                  <a:srgbClr val="002F62"/>
                </a:solidFill>
                <a:latin typeface="Arial Narrow" panose="020B0606020202030204" pitchFamily="34" charset="0"/>
                <a:cs typeface="Arial" pitchFamily="34" charset="0"/>
              </a:rPr>
              <a:t>Source:  </a:t>
            </a:r>
            <a:r>
              <a:rPr lang="en-US" sz="800" dirty="0" smtClean="0">
                <a:solidFill>
                  <a:srgbClr val="002F62"/>
                </a:solidFill>
                <a:latin typeface="Arial Narrow" panose="020B0606020202030204" pitchFamily="34" charset="0"/>
                <a:cs typeface="Arial" pitchFamily="34" charset="0"/>
              </a:rPr>
              <a:t>Bloomberg. Shaded bars represent recessions. </a:t>
            </a:r>
            <a:endParaRPr lang="en-US" sz="800" dirty="0">
              <a:solidFill>
                <a:srgbClr val="002F62"/>
              </a:solidFill>
              <a:latin typeface="Arial Narrow" panose="020B0606020202030204" pitchFamily="34" charset="0"/>
              <a:cs typeface="Arial" pitchFamily="34" charset="0"/>
            </a:endParaRPr>
          </a:p>
        </p:txBody>
      </p:sp>
      <p:pic>
        <p:nvPicPr>
          <p:cNvPr id="6" name="Picture 5"/>
          <p:cNvPicPr>
            <a:picLocks noChangeAspect="1"/>
          </p:cNvPicPr>
          <p:nvPr/>
        </p:nvPicPr>
        <p:blipFill>
          <a:blip r:embed="rId2"/>
          <a:stretch>
            <a:fillRect/>
          </a:stretch>
        </p:blipFill>
        <p:spPr>
          <a:xfrm>
            <a:off x="152399" y="1366684"/>
            <a:ext cx="8839201" cy="4965290"/>
          </a:xfrm>
          <a:prstGeom prst="rect">
            <a:avLst/>
          </a:prstGeom>
        </p:spPr>
      </p:pic>
      <p:sp>
        <p:nvSpPr>
          <p:cNvPr id="8"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1435575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solidFill>
                  <a:srgbClr val="002F62"/>
                </a:solidFill>
                <a:cs typeface="+mj-cs"/>
              </a:rPr>
              <a:t>Labor Markets Showing Improvement</a:t>
            </a:r>
            <a:endParaRPr lang="en-US" sz="2200" dirty="0">
              <a:solidFill>
                <a:srgbClr val="002F62"/>
              </a:solidFill>
              <a:cs typeface="+mj-cs"/>
            </a:endParaRPr>
          </a:p>
        </p:txBody>
      </p:sp>
      <p:sp>
        <p:nvSpPr>
          <p:cNvPr id="3" name="Content Placeholder 2"/>
          <p:cNvSpPr>
            <a:spLocks noGrp="1"/>
          </p:cNvSpPr>
          <p:nvPr>
            <p:ph idx="1"/>
          </p:nvPr>
        </p:nvSpPr>
        <p:spPr/>
        <p:txBody>
          <a:bodyPr>
            <a:normAutofit/>
          </a:bodyPr>
          <a:lstStyle/>
          <a:p>
            <a:pPr marL="0" indent="0" algn="ctr">
              <a:buNone/>
            </a:pPr>
            <a:r>
              <a:rPr lang="en-US" sz="1800" b="1" dirty="0" smtClean="0"/>
              <a:t>Average Monthly Change in Fed Labor Market Conditions Index </a:t>
            </a:r>
            <a:endParaRPr lang="en-US" sz="1800" b="1" dirty="0"/>
          </a:p>
        </p:txBody>
      </p:sp>
      <p:sp>
        <p:nvSpPr>
          <p:cNvPr id="4" name="Slide Number Placeholder 3"/>
          <p:cNvSpPr>
            <a:spLocks noGrp="1"/>
          </p:cNvSpPr>
          <p:nvPr>
            <p:ph type="sldNum" sz="quarter" idx="4"/>
          </p:nvPr>
        </p:nvSpPr>
        <p:spPr/>
        <p:txBody>
          <a:bodyPr/>
          <a:lstStyle/>
          <a:p>
            <a:fld id="{8F4A8306-F50A-4A17-A62E-CCF64E945FF0}" type="slidenum">
              <a:rPr lang="en-US" smtClean="0"/>
              <a:pPr/>
              <a:t>13</a:t>
            </a:fld>
            <a:endParaRPr lang="en-US" dirty="0"/>
          </a:p>
        </p:txBody>
      </p:sp>
      <p:sp>
        <p:nvSpPr>
          <p:cNvPr id="9" name="Rectangle 8"/>
          <p:cNvSpPr/>
          <p:nvPr/>
        </p:nvSpPr>
        <p:spPr>
          <a:xfrm>
            <a:off x="0" y="6400908"/>
            <a:ext cx="2297424" cy="215444"/>
          </a:xfrm>
          <a:prstGeom prst="rect">
            <a:avLst/>
          </a:prstGeom>
        </p:spPr>
        <p:txBody>
          <a:bodyPr wrap="none">
            <a:spAutoFit/>
          </a:bodyPr>
          <a:lstStyle/>
          <a:p>
            <a:pPr lvl="0">
              <a:spcAft>
                <a:spcPts val="600"/>
              </a:spcAft>
              <a:buClr>
                <a:srgbClr val="002F5F"/>
              </a:buClr>
              <a:buSzPct val="100000"/>
            </a:pPr>
            <a:r>
              <a:rPr lang="en-US" sz="800" dirty="0">
                <a:solidFill>
                  <a:srgbClr val="002F62"/>
                </a:solidFill>
                <a:latin typeface="Arial Narrow" panose="020B0606020202030204" pitchFamily="34" charset="0"/>
                <a:cs typeface="Arial" pitchFamily="34" charset="0"/>
              </a:rPr>
              <a:t>Source:  </a:t>
            </a:r>
            <a:r>
              <a:rPr lang="en-US" sz="800" dirty="0" smtClean="0">
                <a:solidFill>
                  <a:srgbClr val="002F62"/>
                </a:solidFill>
                <a:latin typeface="Arial Narrow" panose="020B0606020202030204" pitchFamily="34" charset="0"/>
                <a:cs typeface="Arial" pitchFamily="34" charset="0"/>
              </a:rPr>
              <a:t>Bloomberg. Shaded bars represent recessions. </a:t>
            </a:r>
            <a:endParaRPr lang="en-US" sz="800" dirty="0">
              <a:solidFill>
                <a:srgbClr val="002F62"/>
              </a:solidFill>
              <a:latin typeface="Arial Narrow" panose="020B0606020202030204" pitchFamily="34" charset="0"/>
              <a:cs typeface="Arial" pitchFamily="34" charset="0"/>
            </a:endParaRPr>
          </a:p>
        </p:txBody>
      </p:sp>
      <p:pic>
        <p:nvPicPr>
          <p:cNvPr id="5" name="Picture 4"/>
          <p:cNvPicPr>
            <a:picLocks noChangeAspect="1"/>
          </p:cNvPicPr>
          <p:nvPr/>
        </p:nvPicPr>
        <p:blipFill>
          <a:blip r:embed="rId2"/>
          <a:stretch>
            <a:fillRect/>
          </a:stretch>
        </p:blipFill>
        <p:spPr>
          <a:xfrm>
            <a:off x="152400" y="1474838"/>
            <a:ext cx="8839200" cy="4876857"/>
          </a:xfrm>
          <a:prstGeom prst="rect">
            <a:avLst/>
          </a:prstGeom>
        </p:spPr>
      </p:pic>
      <p:sp>
        <p:nvSpPr>
          <p:cNvPr id="8"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1245893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solidFill>
                  <a:srgbClr val="002F62"/>
                </a:solidFill>
                <a:cs typeface="+mj-cs"/>
              </a:rPr>
              <a:t>Near-Term Recession Risk is Low</a:t>
            </a:r>
            <a:endParaRPr lang="en-US" sz="2200" dirty="0">
              <a:solidFill>
                <a:srgbClr val="002F62"/>
              </a:solidFill>
              <a:cs typeface="+mj-cs"/>
            </a:endParaRPr>
          </a:p>
        </p:txBody>
      </p:sp>
      <p:sp>
        <p:nvSpPr>
          <p:cNvPr id="3" name="Content Placeholder 2"/>
          <p:cNvSpPr>
            <a:spLocks noGrp="1"/>
          </p:cNvSpPr>
          <p:nvPr>
            <p:ph idx="1"/>
          </p:nvPr>
        </p:nvSpPr>
        <p:spPr>
          <a:xfrm>
            <a:off x="152400" y="993058"/>
            <a:ext cx="8839200" cy="4188542"/>
          </a:xfrm>
        </p:spPr>
        <p:txBody>
          <a:bodyPr>
            <a:normAutofit/>
          </a:bodyPr>
          <a:lstStyle/>
          <a:p>
            <a:pPr marL="0" indent="0" algn="ctr">
              <a:buNone/>
            </a:pPr>
            <a:r>
              <a:rPr lang="en-US" sz="1800" b="1" dirty="0" smtClean="0"/>
              <a:t>NY Fed Probability of Recession in US 12 Months Ahead (%) </a:t>
            </a:r>
            <a:endParaRPr lang="en-US" sz="1800" b="1" dirty="0"/>
          </a:p>
        </p:txBody>
      </p:sp>
      <p:sp>
        <p:nvSpPr>
          <p:cNvPr id="4" name="Slide Number Placeholder 3"/>
          <p:cNvSpPr>
            <a:spLocks noGrp="1"/>
          </p:cNvSpPr>
          <p:nvPr>
            <p:ph type="sldNum" sz="quarter" idx="4"/>
          </p:nvPr>
        </p:nvSpPr>
        <p:spPr/>
        <p:txBody>
          <a:bodyPr/>
          <a:lstStyle/>
          <a:p>
            <a:fld id="{8F4A8306-F50A-4A17-A62E-CCF64E945FF0}" type="slidenum">
              <a:rPr lang="en-US" smtClean="0"/>
              <a:pPr/>
              <a:t>14</a:t>
            </a:fld>
            <a:endParaRPr lang="en-US" dirty="0"/>
          </a:p>
        </p:txBody>
      </p:sp>
      <p:sp>
        <p:nvSpPr>
          <p:cNvPr id="9" name="Rectangle 8"/>
          <p:cNvSpPr/>
          <p:nvPr/>
        </p:nvSpPr>
        <p:spPr>
          <a:xfrm>
            <a:off x="0" y="6400908"/>
            <a:ext cx="2297424" cy="215444"/>
          </a:xfrm>
          <a:prstGeom prst="rect">
            <a:avLst/>
          </a:prstGeom>
        </p:spPr>
        <p:txBody>
          <a:bodyPr wrap="none">
            <a:spAutoFit/>
          </a:bodyPr>
          <a:lstStyle/>
          <a:p>
            <a:pPr lvl="0">
              <a:spcAft>
                <a:spcPts val="600"/>
              </a:spcAft>
              <a:buClr>
                <a:srgbClr val="002F5F"/>
              </a:buClr>
              <a:buSzPct val="100000"/>
            </a:pPr>
            <a:r>
              <a:rPr lang="en-US" sz="800" dirty="0">
                <a:solidFill>
                  <a:srgbClr val="002F62"/>
                </a:solidFill>
                <a:latin typeface="Arial Narrow" panose="020B0606020202030204" pitchFamily="34" charset="0"/>
                <a:cs typeface="Arial" pitchFamily="34" charset="0"/>
              </a:rPr>
              <a:t>Source:  </a:t>
            </a:r>
            <a:r>
              <a:rPr lang="en-US" sz="800" dirty="0" smtClean="0">
                <a:solidFill>
                  <a:srgbClr val="002F62"/>
                </a:solidFill>
                <a:latin typeface="Arial Narrow" panose="020B0606020202030204" pitchFamily="34" charset="0"/>
                <a:cs typeface="Arial" pitchFamily="34" charset="0"/>
              </a:rPr>
              <a:t>Bloomberg. Shaded bars represent recessions. </a:t>
            </a:r>
            <a:endParaRPr lang="en-US" sz="800" dirty="0">
              <a:solidFill>
                <a:srgbClr val="002F62"/>
              </a:solidFill>
              <a:latin typeface="Arial Narrow" panose="020B0606020202030204" pitchFamily="34" charset="0"/>
              <a:cs typeface="Arial" pitchFamily="34" charset="0"/>
            </a:endParaRPr>
          </a:p>
        </p:txBody>
      </p:sp>
      <p:pic>
        <p:nvPicPr>
          <p:cNvPr id="6" name="Picture 5"/>
          <p:cNvPicPr>
            <a:picLocks noChangeAspect="1"/>
          </p:cNvPicPr>
          <p:nvPr/>
        </p:nvPicPr>
        <p:blipFill>
          <a:blip r:embed="rId2"/>
          <a:stretch>
            <a:fillRect/>
          </a:stretch>
        </p:blipFill>
        <p:spPr>
          <a:xfrm>
            <a:off x="152400" y="1563328"/>
            <a:ext cx="8839200" cy="4788367"/>
          </a:xfrm>
          <a:prstGeom prst="rect">
            <a:avLst/>
          </a:prstGeom>
        </p:spPr>
      </p:pic>
      <p:sp>
        <p:nvSpPr>
          <p:cNvPr id="8"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3699698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Oil Prices and the Dollar Were Two Contributors to the Earnings </a:t>
            </a:r>
            <a:r>
              <a:rPr lang="en-US" sz="2200" dirty="0" smtClean="0"/>
              <a:t>Slowdown</a:t>
            </a:r>
            <a:endParaRPr lang="en-US" sz="2200" dirty="0">
              <a:solidFill>
                <a:srgbClr val="002F62"/>
              </a:solidFill>
              <a:cs typeface="+mj-cs"/>
            </a:endParaRPr>
          </a:p>
        </p:txBody>
      </p:sp>
      <p:sp>
        <p:nvSpPr>
          <p:cNvPr id="3" name="Content Placeholder 2"/>
          <p:cNvSpPr>
            <a:spLocks noGrp="1"/>
          </p:cNvSpPr>
          <p:nvPr>
            <p:ph idx="1"/>
          </p:nvPr>
        </p:nvSpPr>
        <p:spPr/>
        <p:txBody>
          <a:bodyPr>
            <a:normAutofit/>
          </a:bodyPr>
          <a:lstStyle/>
          <a:p>
            <a:pPr marL="0" indent="0" algn="ctr">
              <a:buNone/>
            </a:pPr>
            <a:r>
              <a:rPr lang="en-US" sz="1800" b="1" dirty="0" smtClean="0"/>
              <a:t>DXY Index vs. WTI Crude Oil</a:t>
            </a:r>
            <a:endParaRPr lang="en-US" sz="1800" b="1" dirty="0"/>
          </a:p>
        </p:txBody>
      </p:sp>
      <p:sp>
        <p:nvSpPr>
          <p:cNvPr id="4" name="Slide Number Placeholder 3"/>
          <p:cNvSpPr>
            <a:spLocks noGrp="1"/>
          </p:cNvSpPr>
          <p:nvPr>
            <p:ph type="sldNum" sz="quarter" idx="4"/>
          </p:nvPr>
        </p:nvSpPr>
        <p:spPr/>
        <p:txBody>
          <a:bodyPr/>
          <a:lstStyle/>
          <a:p>
            <a:fld id="{8F4A8306-F50A-4A17-A62E-CCF64E945FF0}" type="slidenum">
              <a:rPr lang="en-US" smtClean="0"/>
              <a:pPr/>
              <a:t>15</a:t>
            </a:fld>
            <a:endParaRPr lang="en-US" dirty="0"/>
          </a:p>
        </p:txBody>
      </p:sp>
      <p:sp>
        <p:nvSpPr>
          <p:cNvPr id="7" name="Rectangle 6"/>
          <p:cNvSpPr/>
          <p:nvPr/>
        </p:nvSpPr>
        <p:spPr>
          <a:xfrm>
            <a:off x="0" y="6150401"/>
            <a:ext cx="8008924" cy="415498"/>
          </a:xfrm>
          <a:prstGeom prst="rect">
            <a:avLst/>
          </a:prstGeom>
        </p:spPr>
        <p:txBody>
          <a:bodyPr wrap="none">
            <a:spAutoFit/>
          </a:bodyPr>
          <a:lstStyle/>
          <a:p>
            <a:pPr lvl="0">
              <a:spcAft>
                <a:spcPts val="600"/>
              </a:spcAft>
              <a:buClr>
                <a:srgbClr val="002F5F"/>
              </a:buClr>
              <a:buSzPct val="100000"/>
            </a:pPr>
            <a:r>
              <a:rPr lang="en-US" sz="800" dirty="0" smtClean="0">
                <a:solidFill>
                  <a:srgbClr val="002F62"/>
                </a:solidFill>
                <a:latin typeface="Arial Narrow" panose="020B0606020202030204" pitchFamily="34" charset="0"/>
                <a:cs typeface="Arial" pitchFamily="34" charset="0"/>
              </a:rPr>
              <a:t>DXY = </a:t>
            </a:r>
            <a:r>
              <a:rPr lang="en-US" sz="800" dirty="0"/>
              <a:t>The US Dollar </a:t>
            </a:r>
            <a:r>
              <a:rPr lang="en-US" sz="800" b="1" dirty="0"/>
              <a:t>Index</a:t>
            </a:r>
            <a:r>
              <a:rPr lang="en-US" sz="800" dirty="0"/>
              <a:t> (USDX, </a:t>
            </a:r>
            <a:r>
              <a:rPr lang="en-US" sz="800" b="1" dirty="0"/>
              <a:t>DXY</a:t>
            </a:r>
            <a:r>
              <a:rPr lang="en-US" sz="800" dirty="0"/>
              <a:t>) is an </a:t>
            </a:r>
            <a:r>
              <a:rPr lang="en-US" sz="800" b="1" dirty="0"/>
              <a:t>index</a:t>
            </a:r>
            <a:r>
              <a:rPr lang="en-US" sz="800" dirty="0"/>
              <a:t> (or measure) of the value of the United States dollar relative to a basket of foreign currencies, often referred to as a basket of US trade partners' currencies.</a:t>
            </a:r>
            <a:endParaRPr lang="en-US" sz="800" dirty="0" smtClean="0">
              <a:solidFill>
                <a:srgbClr val="002F62"/>
              </a:solidFill>
              <a:latin typeface="Arial Narrow" panose="020B0606020202030204" pitchFamily="34" charset="0"/>
              <a:cs typeface="Arial" pitchFamily="34" charset="0"/>
            </a:endParaRPr>
          </a:p>
          <a:p>
            <a:pPr lvl="0">
              <a:spcAft>
                <a:spcPts val="600"/>
              </a:spcAft>
              <a:buClr>
                <a:srgbClr val="002F5F"/>
              </a:buClr>
              <a:buSzPct val="100000"/>
            </a:pPr>
            <a:r>
              <a:rPr lang="en-US" sz="800" dirty="0" smtClean="0">
                <a:solidFill>
                  <a:srgbClr val="002F62"/>
                </a:solidFill>
                <a:latin typeface="Arial Narrow" panose="020B0606020202030204" pitchFamily="34" charset="0"/>
                <a:cs typeface="Arial" pitchFamily="34" charset="0"/>
              </a:rPr>
              <a:t>Source</a:t>
            </a:r>
            <a:r>
              <a:rPr lang="en-US" sz="800" dirty="0">
                <a:solidFill>
                  <a:srgbClr val="002F62"/>
                </a:solidFill>
                <a:latin typeface="Arial Narrow" panose="020B0606020202030204" pitchFamily="34" charset="0"/>
                <a:cs typeface="Arial" pitchFamily="34" charset="0"/>
              </a:rPr>
              <a:t>:  </a:t>
            </a:r>
            <a:r>
              <a:rPr lang="en-US" sz="800" dirty="0" smtClean="0">
                <a:solidFill>
                  <a:srgbClr val="002F62"/>
                </a:solidFill>
                <a:latin typeface="Arial Narrow" panose="020B0606020202030204" pitchFamily="34" charset="0"/>
                <a:cs typeface="Arial" pitchFamily="34" charset="0"/>
              </a:rPr>
              <a:t>Bloomberg</a:t>
            </a:r>
          </a:p>
        </p:txBody>
      </p:sp>
      <p:pic>
        <p:nvPicPr>
          <p:cNvPr id="5" name="Picture 4"/>
          <p:cNvPicPr>
            <a:picLocks noChangeAspect="1"/>
          </p:cNvPicPr>
          <p:nvPr/>
        </p:nvPicPr>
        <p:blipFill>
          <a:blip r:embed="rId2"/>
          <a:stretch>
            <a:fillRect/>
          </a:stretch>
        </p:blipFill>
        <p:spPr>
          <a:xfrm>
            <a:off x="152399" y="1337187"/>
            <a:ext cx="8839201" cy="4630994"/>
          </a:xfrm>
          <a:prstGeom prst="rect">
            <a:avLst/>
          </a:prstGeom>
        </p:spPr>
      </p:pic>
      <p:sp>
        <p:nvSpPr>
          <p:cNvPr id="8"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4201519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solidFill>
                  <a:srgbClr val="002F62"/>
                </a:solidFill>
                <a:cs typeface="+mj-cs"/>
              </a:rPr>
              <a:t>Oil Production Responding to Change in Price Trend </a:t>
            </a:r>
            <a:endParaRPr lang="en-US" sz="2200" dirty="0">
              <a:solidFill>
                <a:srgbClr val="002F62"/>
              </a:solidFill>
              <a:cs typeface="+mj-cs"/>
            </a:endParaRPr>
          </a:p>
        </p:txBody>
      </p:sp>
      <p:sp>
        <p:nvSpPr>
          <p:cNvPr id="3" name="Content Placeholder 2"/>
          <p:cNvSpPr>
            <a:spLocks noGrp="1"/>
          </p:cNvSpPr>
          <p:nvPr>
            <p:ph idx="1"/>
          </p:nvPr>
        </p:nvSpPr>
        <p:spPr>
          <a:xfrm>
            <a:off x="152400" y="993058"/>
            <a:ext cx="8839200" cy="4188542"/>
          </a:xfrm>
        </p:spPr>
        <p:txBody>
          <a:bodyPr>
            <a:normAutofit/>
          </a:bodyPr>
          <a:lstStyle/>
          <a:p>
            <a:pPr marL="0" indent="0" algn="ctr">
              <a:buNone/>
            </a:pPr>
            <a:r>
              <a:rPr lang="en-US" sz="1800" b="1" dirty="0" smtClean="0"/>
              <a:t>Rig Count and Production Improving </a:t>
            </a:r>
            <a:endParaRPr lang="en-US" sz="1800" b="1" dirty="0"/>
          </a:p>
        </p:txBody>
      </p:sp>
      <p:sp>
        <p:nvSpPr>
          <p:cNvPr id="4" name="Slide Number Placeholder 3"/>
          <p:cNvSpPr>
            <a:spLocks noGrp="1"/>
          </p:cNvSpPr>
          <p:nvPr>
            <p:ph type="sldNum" sz="quarter" idx="4"/>
          </p:nvPr>
        </p:nvSpPr>
        <p:spPr/>
        <p:txBody>
          <a:bodyPr/>
          <a:lstStyle/>
          <a:p>
            <a:fld id="{8F4A8306-F50A-4A17-A62E-CCF64E945FF0}" type="slidenum">
              <a:rPr lang="en-US" smtClean="0"/>
              <a:pPr/>
              <a:t>16</a:t>
            </a:fld>
            <a:endParaRPr lang="en-US" dirty="0"/>
          </a:p>
        </p:txBody>
      </p:sp>
      <p:sp>
        <p:nvSpPr>
          <p:cNvPr id="9" name="Rectangle 8"/>
          <p:cNvSpPr/>
          <p:nvPr/>
        </p:nvSpPr>
        <p:spPr>
          <a:xfrm>
            <a:off x="0" y="6400908"/>
            <a:ext cx="2297424" cy="215444"/>
          </a:xfrm>
          <a:prstGeom prst="rect">
            <a:avLst/>
          </a:prstGeom>
        </p:spPr>
        <p:txBody>
          <a:bodyPr wrap="none">
            <a:spAutoFit/>
          </a:bodyPr>
          <a:lstStyle/>
          <a:p>
            <a:pPr lvl="0">
              <a:spcAft>
                <a:spcPts val="600"/>
              </a:spcAft>
              <a:buClr>
                <a:srgbClr val="002F5F"/>
              </a:buClr>
              <a:buSzPct val="100000"/>
            </a:pPr>
            <a:r>
              <a:rPr lang="en-US" sz="800" dirty="0">
                <a:solidFill>
                  <a:srgbClr val="002F62"/>
                </a:solidFill>
                <a:latin typeface="Arial Narrow" panose="020B0606020202030204" pitchFamily="34" charset="0"/>
                <a:cs typeface="Arial" pitchFamily="34" charset="0"/>
              </a:rPr>
              <a:t>Source:  </a:t>
            </a:r>
            <a:r>
              <a:rPr lang="en-US" sz="800" dirty="0" smtClean="0">
                <a:solidFill>
                  <a:srgbClr val="002F62"/>
                </a:solidFill>
                <a:latin typeface="Arial Narrow" panose="020B0606020202030204" pitchFamily="34" charset="0"/>
                <a:cs typeface="Arial" pitchFamily="34" charset="0"/>
              </a:rPr>
              <a:t>Bloomberg. Shaded bars represent recessions. </a:t>
            </a:r>
            <a:endParaRPr lang="en-US" sz="800" dirty="0">
              <a:solidFill>
                <a:srgbClr val="002F62"/>
              </a:solidFill>
              <a:latin typeface="Arial Narrow" panose="020B0606020202030204" pitchFamily="34" charset="0"/>
              <a:cs typeface="Arial" pitchFamily="34" charset="0"/>
            </a:endParaRPr>
          </a:p>
        </p:txBody>
      </p:sp>
      <p:pic>
        <p:nvPicPr>
          <p:cNvPr id="5" name="Picture 4"/>
          <p:cNvPicPr>
            <a:picLocks noChangeAspect="1"/>
          </p:cNvPicPr>
          <p:nvPr/>
        </p:nvPicPr>
        <p:blipFill>
          <a:blip r:embed="rId2"/>
          <a:stretch>
            <a:fillRect/>
          </a:stretch>
        </p:blipFill>
        <p:spPr>
          <a:xfrm>
            <a:off x="152400" y="1357744"/>
            <a:ext cx="8839200" cy="5043163"/>
          </a:xfrm>
          <a:prstGeom prst="rect">
            <a:avLst/>
          </a:prstGeom>
        </p:spPr>
      </p:pic>
      <p:sp>
        <p:nvSpPr>
          <p:cNvPr id="8"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692131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2016 was a “Change” Election</a:t>
            </a:r>
          </a:p>
        </p:txBody>
      </p:sp>
      <p:sp>
        <p:nvSpPr>
          <p:cNvPr id="3" name="Content Placeholder 2"/>
          <p:cNvSpPr>
            <a:spLocks noGrp="1"/>
          </p:cNvSpPr>
          <p:nvPr>
            <p:ph idx="1"/>
          </p:nvPr>
        </p:nvSpPr>
        <p:spPr/>
        <p:txBody>
          <a:bodyPr/>
          <a:lstStyle/>
          <a:p>
            <a:r>
              <a:rPr lang="en-US" sz="1800" b="1" dirty="0"/>
              <a:t>Voters were unhappy:</a:t>
            </a:r>
          </a:p>
          <a:p>
            <a:pPr marL="171450" indent="-171450">
              <a:buFont typeface="Arial" panose="020B0604020202020204" pitchFamily="34" charset="0"/>
              <a:buChar char="•"/>
            </a:pPr>
            <a:r>
              <a:rPr lang="en-US" sz="1800" dirty="0"/>
              <a:t>76% were dissatisfied with the way things were going in the U.S.</a:t>
            </a:r>
          </a:p>
          <a:p>
            <a:pPr marL="171450" indent="-171450">
              <a:buFont typeface="Arial" panose="020B0604020202020204" pitchFamily="34" charset="0"/>
              <a:buChar char="•"/>
            </a:pPr>
            <a:r>
              <a:rPr lang="en-US" sz="1800" dirty="0"/>
              <a:t>70% felt that the country was on the wrong track</a:t>
            </a:r>
          </a:p>
          <a:p>
            <a:pPr marL="171450" indent="-171450">
              <a:buFont typeface="Arial" panose="020B0604020202020204" pitchFamily="34" charset="0"/>
              <a:buChar char="•"/>
            </a:pPr>
            <a:r>
              <a:rPr lang="en-US" sz="1800" dirty="0"/>
              <a:t>83% felt that the economy, defense and healthcare were the top issues that needed to be addressed</a:t>
            </a:r>
          </a:p>
          <a:p>
            <a:pPr marL="171450" indent="-171450">
              <a:buFont typeface="Arial" panose="020B0604020202020204" pitchFamily="34" charset="0"/>
              <a:buChar char="•"/>
            </a:pPr>
            <a:endParaRPr lang="en-US" sz="1800" dirty="0"/>
          </a:p>
          <a:p>
            <a:r>
              <a:rPr lang="en-US" sz="1800" b="1" dirty="0"/>
              <a:t>This was a “change” election:</a:t>
            </a:r>
          </a:p>
          <a:p>
            <a:pPr marL="171450" indent="-171450">
              <a:buFont typeface="Arial" panose="020B0604020202020204" pitchFamily="34" charset="0"/>
              <a:buChar char="•"/>
            </a:pPr>
            <a:r>
              <a:rPr lang="en-US" sz="1800" dirty="0"/>
              <a:t>Hillary Clinton was the “status quo” candidate</a:t>
            </a:r>
          </a:p>
          <a:p>
            <a:pPr marL="171450" indent="-171450">
              <a:buFont typeface="Arial" panose="020B0604020202020204" pitchFamily="34" charset="0"/>
              <a:buChar char="•"/>
            </a:pPr>
            <a:r>
              <a:rPr lang="en-US" sz="1800" dirty="0"/>
              <a:t>Donald Trump was the “change” candidate</a:t>
            </a:r>
          </a:p>
          <a:p>
            <a:endParaRPr lang="en-US" dirty="0"/>
          </a:p>
        </p:txBody>
      </p:sp>
      <p:sp>
        <p:nvSpPr>
          <p:cNvPr id="5" name="Slide Number Placeholder 4"/>
          <p:cNvSpPr>
            <a:spLocks noGrp="1"/>
          </p:cNvSpPr>
          <p:nvPr>
            <p:ph type="sldNum" sz="quarter" idx="4"/>
          </p:nvPr>
        </p:nvSpPr>
        <p:spPr/>
        <p:txBody>
          <a:bodyPr/>
          <a:lstStyle/>
          <a:p>
            <a:fld id="{8F4A8306-F50A-4A17-A62E-CCF64E945FF0}" type="slidenum">
              <a:rPr lang="en-US" smtClean="0"/>
              <a:pPr/>
              <a:t>17</a:t>
            </a:fld>
            <a:endParaRPr lang="en-US" dirty="0"/>
          </a:p>
        </p:txBody>
      </p:sp>
      <p:grpSp>
        <p:nvGrpSpPr>
          <p:cNvPr id="6" name="Group 5"/>
          <p:cNvGrpSpPr/>
          <p:nvPr/>
        </p:nvGrpSpPr>
        <p:grpSpPr>
          <a:xfrm>
            <a:off x="4041374" y="3203935"/>
            <a:ext cx="6305138" cy="2985389"/>
            <a:chOff x="2195734" y="3088434"/>
            <a:chExt cx="6305138" cy="2985389"/>
          </a:xfrm>
        </p:grpSpPr>
        <p:grpSp>
          <p:nvGrpSpPr>
            <p:cNvPr id="7" name="Group 6"/>
            <p:cNvGrpSpPr/>
            <p:nvPr/>
          </p:nvGrpSpPr>
          <p:grpSpPr>
            <a:xfrm>
              <a:off x="2660905" y="3088434"/>
              <a:ext cx="4159276" cy="2567168"/>
              <a:chOff x="2396971" y="1997474"/>
              <a:chExt cx="4350058" cy="2991776"/>
            </a:xfrm>
          </p:grpSpPr>
          <p:sp>
            <p:nvSpPr>
              <p:cNvPr id="9" name="Rectangle 8"/>
              <p:cNvSpPr/>
              <p:nvPr/>
            </p:nvSpPr>
            <p:spPr>
              <a:xfrm>
                <a:off x="2396971" y="1997474"/>
                <a:ext cx="4350058" cy="2991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7208" y="2176563"/>
                <a:ext cx="3949584" cy="26335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sp>
          <p:nvSpPr>
            <p:cNvPr id="8" name="Rectangle 7"/>
            <p:cNvSpPr/>
            <p:nvPr/>
          </p:nvSpPr>
          <p:spPr>
            <a:xfrm>
              <a:off x="2195734" y="5704491"/>
              <a:ext cx="6305138" cy="369332"/>
            </a:xfrm>
            <a:prstGeom prst="rect">
              <a:avLst/>
            </a:prstGeom>
          </p:spPr>
          <p:txBody>
            <a:bodyPr wrap="square">
              <a:spAutoFit/>
            </a:bodyPr>
            <a:lstStyle/>
            <a:p>
              <a:r>
                <a:rPr lang="en-US" b="1" i="1" dirty="0">
                  <a:latin typeface="Arial Narrow" panose="020B0606020202030204" pitchFamily="34" charset="0"/>
                </a:rPr>
                <a:t>Donald Trump is the 45</a:t>
              </a:r>
              <a:r>
                <a:rPr lang="en-US" b="1" i="1" baseline="30000" dirty="0">
                  <a:latin typeface="Arial Narrow" panose="020B0606020202030204" pitchFamily="34" charset="0"/>
                </a:rPr>
                <a:t>th</a:t>
              </a:r>
              <a:r>
                <a:rPr lang="en-US" b="1" i="1" dirty="0">
                  <a:latin typeface="Arial Narrow" panose="020B0606020202030204" pitchFamily="34" charset="0"/>
                </a:rPr>
                <a:t> President of the United States</a:t>
              </a:r>
              <a:endParaRPr lang="en-US" b="1" i="1" dirty="0"/>
            </a:p>
          </p:txBody>
        </p:sp>
      </p:grpSp>
      <p:sp>
        <p:nvSpPr>
          <p:cNvPr id="11" name="TextBox 10"/>
          <p:cNvSpPr txBox="1"/>
          <p:nvPr/>
        </p:nvSpPr>
        <p:spPr>
          <a:xfrm>
            <a:off x="152400" y="6189324"/>
            <a:ext cx="7556090" cy="461665"/>
          </a:xfrm>
          <a:prstGeom prst="rect">
            <a:avLst/>
          </a:prstGeom>
          <a:noFill/>
        </p:spPr>
        <p:txBody>
          <a:bodyPr wrap="square" rtlCol="0">
            <a:spAutoFit/>
          </a:bodyPr>
          <a:lstStyle/>
          <a:p>
            <a:r>
              <a:rPr lang="en-US" sz="1200" dirty="0"/>
              <a:t>Source: Gallup Poll conducted Jan 6-10, 2016 of 1.012 adults nationwide. Margin of error is +/-4 percentage points. NBC/WSJ Survey as of December 15, 2015.</a:t>
            </a:r>
          </a:p>
        </p:txBody>
      </p:sp>
      <p:sp>
        <p:nvSpPr>
          <p:cNvPr id="13"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101365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In 2016, Presidential Pendulum Swung Back to the Right </a:t>
            </a:r>
          </a:p>
        </p:txBody>
      </p:sp>
      <p:sp>
        <p:nvSpPr>
          <p:cNvPr id="5" name="Slide Number Placeholder 4"/>
          <p:cNvSpPr>
            <a:spLocks noGrp="1"/>
          </p:cNvSpPr>
          <p:nvPr>
            <p:ph type="sldNum" sz="quarter" idx="4"/>
          </p:nvPr>
        </p:nvSpPr>
        <p:spPr/>
        <p:txBody>
          <a:bodyPr/>
          <a:lstStyle/>
          <a:p>
            <a:fld id="{8F4A8306-F50A-4A17-A62E-CCF64E945FF0}" type="slidenum">
              <a:rPr lang="en-US" smtClean="0"/>
              <a:pPr/>
              <a:t>18</a:t>
            </a:fld>
            <a:endParaRPr lang="en-US" dirty="0"/>
          </a:p>
        </p:txBody>
      </p:sp>
      <p:pic>
        <p:nvPicPr>
          <p:cNvPr id="6" name="Content Placeholder 5"/>
          <p:cNvPicPr>
            <a:picLocks noGrp="1" noChangeAspect="1"/>
          </p:cNvPicPr>
          <p:nvPr>
            <p:ph idx="1"/>
          </p:nvPr>
        </p:nvPicPr>
        <p:blipFill>
          <a:blip r:embed="rId2"/>
          <a:stretch>
            <a:fillRect/>
          </a:stretch>
        </p:blipFill>
        <p:spPr>
          <a:xfrm>
            <a:off x="152400" y="2815289"/>
            <a:ext cx="8839200" cy="1577332"/>
          </a:xfrm>
          <a:prstGeom prst="rect">
            <a:avLst/>
          </a:prstGeom>
        </p:spPr>
      </p:pic>
      <p:sp>
        <p:nvSpPr>
          <p:cNvPr id="7" name="TextBox 6"/>
          <p:cNvSpPr txBox="1"/>
          <p:nvPr/>
        </p:nvSpPr>
        <p:spPr>
          <a:xfrm>
            <a:off x="599768" y="2349910"/>
            <a:ext cx="4237703"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Presidency changes party every two terms</a:t>
            </a:r>
            <a:endParaRPr lang="en-US" dirty="0">
              <a:latin typeface="Times New Roman" panose="02020603050405020304" pitchFamily="18" charset="0"/>
              <a:cs typeface="Times New Roman" panose="02020603050405020304" pitchFamily="18" charset="0"/>
            </a:endParaRPr>
          </a:p>
        </p:txBody>
      </p:sp>
      <p:sp>
        <p:nvSpPr>
          <p:cNvPr id="9" name="Oval 8"/>
          <p:cNvSpPr/>
          <p:nvPr/>
        </p:nvSpPr>
        <p:spPr>
          <a:xfrm rot="16200000">
            <a:off x="3581753" y="3512928"/>
            <a:ext cx="1494504" cy="7023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6200000">
            <a:off x="4994788" y="3510115"/>
            <a:ext cx="1494505" cy="70792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014452" y="2349910"/>
            <a:ext cx="70792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GOP</a:t>
            </a: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374" y="2349909"/>
            <a:ext cx="548604" cy="28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2083" y="2349909"/>
            <a:ext cx="545065" cy="28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528619" y="2349910"/>
            <a:ext cx="6390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Dem</a:t>
            </a:r>
          </a:p>
        </p:txBody>
      </p:sp>
      <p:sp>
        <p:nvSpPr>
          <p:cNvPr id="17"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921879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8F4A8306-F50A-4A17-A62E-CCF64E945FF0}" type="slidenum">
              <a:rPr lang="en-US" smtClean="0"/>
              <a:pPr/>
              <a:t>19</a:t>
            </a:fld>
            <a:endParaRPr lang="en-US" dirty="0"/>
          </a:p>
        </p:txBody>
      </p:sp>
      <p:sp>
        <p:nvSpPr>
          <p:cNvPr id="10" name="Title 1"/>
          <p:cNvSpPr>
            <a:spLocks noGrp="1"/>
          </p:cNvSpPr>
          <p:nvPr>
            <p:ph type="title"/>
          </p:nvPr>
        </p:nvSpPr>
        <p:spPr/>
        <p:txBody>
          <a:bodyPr>
            <a:noAutofit/>
          </a:bodyPr>
          <a:lstStyle/>
          <a:p>
            <a:r>
              <a:rPr lang="en-US" dirty="0">
                <a:latin typeface="Arial Narrow" panose="020B0606020202030204" pitchFamily="34" charset="0"/>
              </a:rPr>
              <a:t>Key Elements of President Trump’s Ambitious Fiscal Policy </a:t>
            </a:r>
            <a:r>
              <a:rPr lang="en-US" dirty="0" smtClean="0">
                <a:latin typeface="Arial Narrow" panose="020B0606020202030204" pitchFamily="34" charset="0"/>
              </a:rPr>
              <a:t>Platform to </a:t>
            </a:r>
            <a:br>
              <a:rPr lang="en-US" dirty="0" smtClean="0">
                <a:latin typeface="Arial Narrow" panose="020B0606020202030204" pitchFamily="34" charset="0"/>
              </a:rPr>
            </a:br>
            <a:r>
              <a:rPr lang="en-US" dirty="0" smtClean="0">
                <a:latin typeface="Arial Narrow" panose="020B0606020202030204" pitchFamily="34" charset="0"/>
              </a:rPr>
              <a:t>“Make American Great Again”</a:t>
            </a:r>
            <a:endParaRPr lang="en-US" dirty="0">
              <a:latin typeface="Arial Narrow" panose="020B0606020202030204" pitchFamily="34" charset="0"/>
            </a:endParaRPr>
          </a:p>
        </p:txBody>
      </p:sp>
      <p:sp>
        <p:nvSpPr>
          <p:cNvPr id="7" name="Rounded Rectangle 6"/>
          <p:cNvSpPr/>
          <p:nvPr/>
        </p:nvSpPr>
        <p:spPr>
          <a:xfrm>
            <a:off x="926895" y="1138148"/>
            <a:ext cx="1850820" cy="1486709"/>
          </a:xfrm>
          <a:prstGeom prst="roundRect">
            <a:avLst/>
          </a:prstGeom>
          <a:solidFill>
            <a:srgbClr val="002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algn="l" rtl="0" fontAlgn="base">
              <a:spcBef>
                <a:spcPct val="0"/>
              </a:spcBef>
              <a:spcAft>
                <a:spcPct val="0"/>
              </a:spcAft>
              <a:defRPr sz="800" kern="1200">
                <a:solidFill>
                  <a:schemeClr val="lt1"/>
                </a:solidFill>
                <a:latin typeface="+mn-lt"/>
                <a:ea typeface="+mn-ea"/>
                <a:cs typeface="+mn-cs"/>
              </a:defRPr>
            </a:lvl1pPr>
            <a:lvl2pPr marL="457200" algn="l" rtl="0" fontAlgn="base">
              <a:spcBef>
                <a:spcPct val="0"/>
              </a:spcBef>
              <a:spcAft>
                <a:spcPct val="0"/>
              </a:spcAft>
              <a:defRPr sz="800" kern="1200">
                <a:solidFill>
                  <a:schemeClr val="lt1"/>
                </a:solidFill>
                <a:latin typeface="+mn-lt"/>
                <a:ea typeface="+mn-ea"/>
                <a:cs typeface="+mn-cs"/>
              </a:defRPr>
            </a:lvl2pPr>
            <a:lvl3pPr marL="914400" algn="l" rtl="0" fontAlgn="base">
              <a:spcBef>
                <a:spcPct val="0"/>
              </a:spcBef>
              <a:spcAft>
                <a:spcPct val="0"/>
              </a:spcAft>
              <a:defRPr sz="800" kern="1200">
                <a:solidFill>
                  <a:schemeClr val="lt1"/>
                </a:solidFill>
                <a:latin typeface="+mn-lt"/>
                <a:ea typeface="+mn-ea"/>
                <a:cs typeface="+mn-cs"/>
              </a:defRPr>
            </a:lvl3pPr>
            <a:lvl4pPr marL="1371600" algn="l" rtl="0" fontAlgn="base">
              <a:spcBef>
                <a:spcPct val="0"/>
              </a:spcBef>
              <a:spcAft>
                <a:spcPct val="0"/>
              </a:spcAft>
              <a:defRPr sz="800" kern="1200">
                <a:solidFill>
                  <a:schemeClr val="lt1"/>
                </a:solidFill>
                <a:latin typeface="+mn-lt"/>
                <a:ea typeface="+mn-ea"/>
                <a:cs typeface="+mn-cs"/>
              </a:defRPr>
            </a:lvl4pPr>
            <a:lvl5pPr marL="1828800" algn="l" rtl="0" fontAlgn="base">
              <a:spcBef>
                <a:spcPct val="0"/>
              </a:spcBef>
              <a:spcAft>
                <a:spcPct val="0"/>
              </a:spcAft>
              <a:defRPr sz="800" kern="1200">
                <a:solidFill>
                  <a:schemeClr val="lt1"/>
                </a:solidFill>
                <a:latin typeface="+mn-lt"/>
                <a:ea typeface="+mn-ea"/>
                <a:cs typeface="+mn-cs"/>
              </a:defRPr>
            </a:lvl5pPr>
            <a:lvl6pPr marL="2286000" algn="l" defTabSz="914400" rtl="0" eaLnBrk="1" latinLnBrk="0" hangingPunct="1">
              <a:defRPr sz="800" kern="1200">
                <a:solidFill>
                  <a:schemeClr val="lt1"/>
                </a:solidFill>
                <a:latin typeface="+mn-lt"/>
                <a:ea typeface="+mn-ea"/>
                <a:cs typeface="+mn-cs"/>
              </a:defRPr>
            </a:lvl6pPr>
            <a:lvl7pPr marL="2743200" algn="l" defTabSz="914400" rtl="0" eaLnBrk="1" latinLnBrk="0" hangingPunct="1">
              <a:defRPr sz="800" kern="1200">
                <a:solidFill>
                  <a:schemeClr val="lt1"/>
                </a:solidFill>
                <a:latin typeface="+mn-lt"/>
                <a:ea typeface="+mn-ea"/>
                <a:cs typeface="+mn-cs"/>
              </a:defRPr>
            </a:lvl7pPr>
            <a:lvl8pPr marL="3200400" algn="l" defTabSz="914400" rtl="0" eaLnBrk="1" latinLnBrk="0" hangingPunct="1">
              <a:defRPr sz="800" kern="1200">
                <a:solidFill>
                  <a:schemeClr val="lt1"/>
                </a:solidFill>
                <a:latin typeface="+mn-lt"/>
                <a:ea typeface="+mn-ea"/>
                <a:cs typeface="+mn-cs"/>
              </a:defRPr>
            </a:lvl8pPr>
            <a:lvl9pPr marL="3657600" algn="l" defTabSz="914400" rtl="0" eaLnBrk="1" latinLnBrk="0" hangingPunct="1">
              <a:defRPr sz="800" kern="1200">
                <a:solidFill>
                  <a:schemeClr val="lt1"/>
                </a:solidFill>
                <a:latin typeface="+mn-lt"/>
                <a:ea typeface="+mn-ea"/>
                <a:cs typeface="+mn-cs"/>
              </a:defRPr>
            </a:lvl9pPr>
          </a:lstStyle>
          <a:p>
            <a:pPr algn="ctr"/>
            <a:r>
              <a:rPr lang="en-US" sz="1100" b="1" dirty="0" smtClean="0">
                <a:solidFill>
                  <a:schemeClr val="bg1"/>
                </a:solidFill>
              </a:rPr>
              <a:t>Corporate Tax Reform</a:t>
            </a:r>
          </a:p>
        </p:txBody>
      </p:sp>
      <p:sp>
        <p:nvSpPr>
          <p:cNvPr id="9" name="Rounded Rectangle 8"/>
          <p:cNvSpPr/>
          <p:nvPr/>
        </p:nvSpPr>
        <p:spPr>
          <a:xfrm>
            <a:off x="3476625" y="1138148"/>
            <a:ext cx="1850820" cy="1486709"/>
          </a:xfrm>
          <a:prstGeom prst="roundRect">
            <a:avLst/>
          </a:prstGeom>
          <a:solidFill>
            <a:srgbClr val="002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algn="l" rtl="0" fontAlgn="base">
              <a:spcBef>
                <a:spcPct val="0"/>
              </a:spcBef>
              <a:spcAft>
                <a:spcPct val="0"/>
              </a:spcAft>
              <a:defRPr sz="800" kern="1200">
                <a:solidFill>
                  <a:schemeClr val="lt1"/>
                </a:solidFill>
                <a:latin typeface="+mn-lt"/>
                <a:ea typeface="+mn-ea"/>
                <a:cs typeface="+mn-cs"/>
              </a:defRPr>
            </a:lvl1pPr>
            <a:lvl2pPr marL="457200" algn="l" rtl="0" fontAlgn="base">
              <a:spcBef>
                <a:spcPct val="0"/>
              </a:spcBef>
              <a:spcAft>
                <a:spcPct val="0"/>
              </a:spcAft>
              <a:defRPr sz="800" kern="1200">
                <a:solidFill>
                  <a:schemeClr val="lt1"/>
                </a:solidFill>
                <a:latin typeface="+mn-lt"/>
                <a:ea typeface="+mn-ea"/>
                <a:cs typeface="+mn-cs"/>
              </a:defRPr>
            </a:lvl2pPr>
            <a:lvl3pPr marL="914400" algn="l" rtl="0" fontAlgn="base">
              <a:spcBef>
                <a:spcPct val="0"/>
              </a:spcBef>
              <a:spcAft>
                <a:spcPct val="0"/>
              </a:spcAft>
              <a:defRPr sz="800" kern="1200">
                <a:solidFill>
                  <a:schemeClr val="lt1"/>
                </a:solidFill>
                <a:latin typeface="+mn-lt"/>
                <a:ea typeface="+mn-ea"/>
                <a:cs typeface="+mn-cs"/>
              </a:defRPr>
            </a:lvl3pPr>
            <a:lvl4pPr marL="1371600" algn="l" rtl="0" fontAlgn="base">
              <a:spcBef>
                <a:spcPct val="0"/>
              </a:spcBef>
              <a:spcAft>
                <a:spcPct val="0"/>
              </a:spcAft>
              <a:defRPr sz="800" kern="1200">
                <a:solidFill>
                  <a:schemeClr val="lt1"/>
                </a:solidFill>
                <a:latin typeface="+mn-lt"/>
                <a:ea typeface="+mn-ea"/>
                <a:cs typeface="+mn-cs"/>
              </a:defRPr>
            </a:lvl4pPr>
            <a:lvl5pPr marL="1828800" algn="l" rtl="0" fontAlgn="base">
              <a:spcBef>
                <a:spcPct val="0"/>
              </a:spcBef>
              <a:spcAft>
                <a:spcPct val="0"/>
              </a:spcAft>
              <a:defRPr sz="800" kern="1200">
                <a:solidFill>
                  <a:schemeClr val="lt1"/>
                </a:solidFill>
                <a:latin typeface="+mn-lt"/>
                <a:ea typeface="+mn-ea"/>
                <a:cs typeface="+mn-cs"/>
              </a:defRPr>
            </a:lvl5pPr>
            <a:lvl6pPr marL="2286000" algn="l" defTabSz="914400" rtl="0" eaLnBrk="1" latinLnBrk="0" hangingPunct="1">
              <a:defRPr sz="800" kern="1200">
                <a:solidFill>
                  <a:schemeClr val="lt1"/>
                </a:solidFill>
                <a:latin typeface="+mn-lt"/>
                <a:ea typeface="+mn-ea"/>
                <a:cs typeface="+mn-cs"/>
              </a:defRPr>
            </a:lvl6pPr>
            <a:lvl7pPr marL="2743200" algn="l" defTabSz="914400" rtl="0" eaLnBrk="1" latinLnBrk="0" hangingPunct="1">
              <a:defRPr sz="800" kern="1200">
                <a:solidFill>
                  <a:schemeClr val="lt1"/>
                </a:solidFill>
                <a:latin typeface="+mn-lt"/>
                <a:ea typeface="+mn-ea"/>
                <a:cs typeface="+mn-cs"/>
              </a:defRPr>
            </a:lvl7pPr>
            <a:lvl8pPr marL="3200400" algn="l" defTabSz="914400" rtl="0" eaLnBrk="1" latinLnBrk="0" hangingPunct="1">
              <a:defRPr sz="800" kern="1200">
                <a:solidFill>
                  <a:schemeClr val="lt1"/>
                </a:solidFill>
                <a:latin typeface="+mn-lt"/>
                <a:ea typeface="+mn-ea"/>
                <a:cs typeface="+mn-cs"/>
              </a:defRPr>
            </a:lvl8pPr>
            <a:lvl9pPr marL="3657600" algn="l" defTabSz="914400" rtl="0" eaLnBrk="1" latinLnBrk="0" hangingPunct="1">
              <a:defRPr sz="800" kern="1200">
                <a:solidFill>
                  <a:schemeClr val="lt1"/>
                </a:solidFill>
                <a:latin typeface="+mn-lt"/>
                <a:ea typeface="+mn-ea"/>
                <a:cs typeface="+mn-cs"/>
              </a:defRPr>
            </a:lvl9pPr>
          </a:lstStyle>
          <a:p>
            <a:pPr algn="ctr"/>
            <a:r>
              <a:rPr lang="en-US" sz="1100" b="1" dirty="0" smtClean="0">
                <a:solidFill>
                  <a:schemeClr val="bg1"/>
                </a:solidFill>
              </a:rPr>
              <a:t>Reduce Regulations</a:t>
            </a:r>
          </a:p>
        </p:txBody>
      </p:sp>
      <p:sp>
        <p:nvSpPr>
          <p:cNvPr id="11" name="Rounded Rectangle 10"/>
          <p:cNvSpPr/>
          <p:nvPr/>
        </p:nvSpPr>
        <p:spPr>
          <a:xfrm>
            <a:off x="6191250" y="1138148"/>
            <a:ext cx="1850820" cy="1486709"/>
          </a:xfrm>
          <a:prstGeom prst="roundRect">
            <a:avLst/>
          </a:prstGeom>
          <a:solidFill>
            <a:srgbClr val="002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algn="l" rtl="0" fontAlgn="base">
              <a:spcBef>
                <a:spcPct val="0"/>
              </a:spcBef>
              <a:spcAft>
                <a:spcPct val="0"/>
              </a:spcAft>
              <a:defRPr sz="800" kern="1200">
                <a:solidFill>
                  <a:schemeClr val="lt1"/>
                </a:solidFill>
                <a:latin typeface="+mn-lt"/>
                <a:ea typeface="+mn-ea"/>
                <a:cs typeface="+mn-cs"/>
              </a:defRPr>
            </a:lvl1pPr>
            <a:lvl2pPr marL="457200" algn="l" rtl="0" fontAlgn="base">
              <a:spcBef>
                <a:spcPct val="0"/>
              </a:spcBef>
              <a:spcAft>
                <a:spcPct val="0"/>
              </a:spcAft>
              <a:defRPr sz="800" kern="1200">
                <a:solidFill>
                  <a:schemeClr val="lt1"/>
                </a:solidFill>
                <a:latin typeface="+mn-lt"/>
                <a:ea typeface="+mn-ea"/>
                <a:cs typeface="+mn-cs"/>
              </a:defRPr>
            </a:lvl2pPr>
            <a:lvl3pPr marL="914400" algn="l" rtl="0" fontAlgn="base">
              <a:spcBef>
                <a:spcPct val="0"/>
              </a:spcBef>
              <a:spcAft>
                <a:spcPct val="0"/>
              </a:spcAft>
              <a:defRPr sz="800" kern="1200">
                <a:solidFill>
                  <a:schemeClr val="lt1"/>
                </a:solidFill>
                <a:latin typeface="+mn-lt"/>
                <a:ea typeface="+mn-ea"/>
                <a:cs typeface="+mn-cs"/>
              </a:defRPr>
            </a:lvl3pPr>
            <a:lvl4pPr marL="1371600" algn="l" rtl="0" fontAlgn="base">
              <a:spcBef>
                <a:spcPct val="0"/>
              </a:spcBef>
              <a:spcAft>
                <a:spcPct val="0"/>
              </a:spcAft>
              <a:defRPr sz="800" kern="1200">
                <a:solidFill>
                  <a:schemeClr val="lt1"/>
                </a:solidFill>
                <a:latin typeface="+mn-lt"/>
                <a:ea typeface="+mn-ea"/>
                <a:cs typeface="+mn-cs"/>
              </a:defRPr>
            </a:lvl4pPr>
            <a:lvl5pPr marL="1828800" algn="l" rtl="0" fontAlgn="base">
              <a:spcBef>
                <a:spcPct val="0"/>
              </a:spcBef>
              <a:spcAft>
                <a:spcPct val="0"/>
              </a:spcAft>
              <a:defRPr sz="800" kern="1200">
                <a:solidFill>
                  <a:schemeClr val="lt1"/>
                </a:solidFill>
                <a:latin typeface="+mn-lt"/>
                <a:ea typeface="+mn-ea"/>
                <a:cs typeface="+mn-cs"/>
              </a:defRPr>
            </a:lvl5pPr>
            <a:lvl6pPr marL="2286000" algn="l" defTabSz="914400" rtl="0" eaLnBrk="1" latinLnBrk="0" hangingPunct="1">
              <a:defRPr sz="800" kern="1200">
                <a:solidFill>
                  <a:schemeClr val="lt1"/>
                </a:solidFill>
                <a:latin typeface="+mn-lt"/>
                <a:ea typeface="+mn-ea"/>
                <a:cs typeface="+mn-cs"/>
              </a:defRPr>
            </a:lvl6pPr>
            <a:lvl7pPr marL="2743200" algn="l" defTabSz="914400" rtl="0" eaLnBrk="1" latinLnBrk="0" hangingPunct="1">
              <a:defRPr sz="800" kern="1200">
                <a:solidFill>
                  <a:schemeClr val="lt1"/>
                </a:solidFill>
                <a:latin typeface="+mn-lt"/>
                <a:ea typeface="+mn-ea"/>
                <a:cs typeface="+mn-cs"/>
              </a:defRPr>
            </a:lvl7pPr>
            <a:lvl8pPr marL="3200400" algn="l" defTabSz="914400" rtl="0" eaLnBrk="1" latinLnBrk="0" hangingPunct="1">
              <a:defRPr sz="800" kern="1200">
                <a:solidFill>
                  <a:schemeClr val="lt1"/>
                </a:solidFill>
                <a:latin typeface="+mn-lt"/>
                <a:ea typeface="+mn-ea"/>
                <a:cs typeface="+mn-cs"/>
              </a:defRPr>
            </a:lvl8pPr>
            <a:lvl9pPr marL="3657600" algn="l" defTabSz="914400" rtl="0" eaLnBrk="1" latinLnBrk="0" hangingPunct="1">
              <a:defRPr sz="800" kern="1200">
                <a:solidFill>
                  <a:schemeClr val="lt1"/>
                </a:solidFill>
                <a:latin typeface="+mn-lt"/>
                <a:ea typeface="+mn-ea"/>
                <a:cs typeface="+mn-cs"/>
              </a:defRPr>
            </a:lvl9pPr>
          </a:lstStyle>
          <a:p>
            <a:pPr algn="ctr"/>
            <a:r>
              <a:rPr lang="en-US" sz="1100" b="1" dirty="0" smtClean="0">
                <a:solidFill>
                  <a:schemeClr val="bg1"/>
                </a:solidFill>
              </a:rPr>
              <a:t>Repatriation of Cash</a:t>
            </a:r>
          </a:p>
        </p:txBody>
      </p:sp>
      <p:sp>
        <p:nvSpPr>
          <p:cNvPr id="12" name="Rounded Rectangle 11"/>
          <p:cNvSpPr/>
          <p:nvPr/>
        </p:nvSpPr>
        <p:spPr>
          <a:xfrm>
            <a:off x="914400" y="2849789"/>
            <a:ext cx="1850820" cy="1486709"/>
          </a:xfrm>
          <a:prstGeom prst="roundRect">
            <a:avLst/>
          </a:prstGeom>
          <a:solidFill>
            <a:srgbClr val="002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algn="l" rtl="0" fontAlgn="base">
              <a:spcBef>
                <a:spcPct val="0"/>
              </a:spcBef>
              <a:spcAft>
                <a:spcPct val="0"/>
              </a:spcAft>
              <a:defRPr sz="800" kern="1200">
                <a:solidFill>
                  <a:schemeClr val="lt1"/>
                </a:solidFill>
                <a:latin typeface="+mn-lt"/>
                <a:ea typeface="+mn-ea"/>
                <a:cs typeface="+mn-cs"/>
              </a:defRPr>
            </a:lvl1pPr>
            <a:lvl2pPr marL="457200" algn="l" rtl="0" fontAlgn="base">
              <a:spcBef>
                <a:spcPct val="0"/>
              </a:spcBef>
              <a:spcAft>
                <a:spcPct val="0"/>
              </a:spcAft>
              <a:defRPr sz="800" kern="1200">
                <a:solidFill>
                  <a:schemeClr val="lt1"/>
                </a:solidFill>
                <a:latin typeface="+mn-lt"/>
                <a:ea typeface="+mn-ea"/>
                <a:cs typeface="+mn-cs"/>
              </a:defRPr>
            </a:lvl2pPr>
            <a:lvl3pPr marL="914400" algn="l" rtl="0" fontAlgn="base">
              <a:spcBef>
                <a:spcPct val="0"/>
              </a:spcBef>
              <a:spcAft>
                <a:spcPct val="0"/>
              </a:spcAft>
              <a:defRPr sz="800" kern="1200">
                <a:solidFill>
                  <a:schemeClr val="lt1"/>
                </a:solidFill>
                <a:latin typeface="+mn-lt"/>
                <a:ea typeface="+mn-ea"/>
                <a:cs typeface="+mn-cs"/>
              </a:defRPr>
            </a:lvl3pPr>
            <a:lvl4pPr marL="1371600" algn="l" rtl="0" fontAlgn="base">
              <a:spcBef>
                <a:spcPct val="0"/>
              </a:spcBef>
              <a:spcAft>
                <a:spcPct val="0"/>
              </a:spcAft>
              <a:defRPr sz="800" kern="1200">
                <a:solidFill>
                  <a:schemeClr val="lt1"/>
                </a:solidFill>
                <a:latin typeface="+mn-lt"/>
                <a:ea typeface="+mn-ea"/>
                <a:cs typeface="+mn-cs"/>
              </a:defRPr>
            </a:lvl4pPr>
            <a:lvl5pPr marL="1828800" algn="l" rtl="0" fontAlgn="base">
              <a:spcBef>
                <a:spcPct val="0"/>
              </a:spcBef>
              <a:spcAft>
                <a:spcPct val="0"/>
              </a:spcAft>
              <a:defRPr sz="800" kern="1200">
                <a:solidFill>
                  <a:schemeClr val="lt1"/>
                </a:solidFill>
                <a:latin typeface="+mn-lt"/>
                <a:ea typeface="+mn-ea"/>
                <a:cs typeface="+mn-cs"/>
              </a:defRPr>
            </a:lvl5pPr>
            <a:lvl6pPr marL="2286000" algn="l" defTabSz="914400" rtl="0" eaLnBrk="1" latinLnBrk="0" hangingPunct="1">
              <a:defRPr sz="800" kern="1200">
                <a:solidFill>
                  <a:schemeClr val="lt1"/>
                </a:solidFill>
                <a:latin typeface="+mn-lt"/>
                <a:ea typeface="+mn-ea"/>
                <a:cs typeface="+mn-cs"/>
              </a:defRPr>
            </a:lvl6pPr>
            <a:lvl7pPr marL="2743200" algn="l" defTabSz="914400" rtl="0" eaLnBrk="1" latinLnBrk="0" hangingPunct="1">
              <a:defRPr sz="800" kern="1200">
                <a:solidFill>
                  <a:schemeClr val="lt1"/>
                </a:solidFill>
                <a:latin typeface="+mn-lt"/>
                <a:ea typeface="+mn-ea"/>
                <a:cs typeface="+mn-cs"/>
              </a:defRPr>
            </a:lvl7pPr>
            <a:lvl8pPr marL="3200400" algn="l" defTabSz="914400" rtl="0" eaLnBrk="1" latinLnBrk="0" hangingPunct="1">
              <a:defRPr sz="800" kern="1200">
                <a:solidFill>
                  <a:schemeClr val="lt1"/>
                </a:solidFill>
                <a:latin typeface="+mn-lt"/>
                <a:ea typeface="+mn-ea"/>
                <a:cs typeface="+mn-cs"/>
              </a:defRPr>
            </a:lvl8pPr>
            <a:lvl9pPr marL="3657600" algn="l" defTabSz="914400" rtl="0" eaLnBrk="1" latinLnBrk="0" hangingPunct="1">
              <a:defRPr sz="800" kern="1200">
                <a:solidFill>
                  <a:schemeClr val="lt1"/>
                </a:solidFill>
                <a:latin typeface="+mn-lt"/>
                <a:ea typeface="+mn-ea"/>
                <a:cs typeface="+mn-cs"/>
              </a:defRPr>
            </a:lvl9pPr>
          </a:lstStyle>
          <a:p>
            <a:pPr algn="ctr"/>
            <a:r>
              <a:rPr lang="en-US" sz="1100" b="1" dirty="0" smtClean="0">
                <a:solidFill>
                  <a:schemeClr val="bg1"/>
                </a:solidFill>
              </a:rPr>
              <a:t>Expensing of New Equipment</a:t>
            </a:r>
          </a:p>
        </p:txBody>
      </p:sp>
      <p:sp>
        <p:nvSpPr>
          <p:cNvPr id="13" name="Rounded Rectangle 12"/>
          <p:cNvSpPr/>
          <p:nvPr/>
        </p:nvSpPr>
        <p:spPr>
          <a:xfrm>
            <a:off x="3546270" y="2849108"/>
            <a:ext cx="1850820" cy="1486709"/>
          </a:xfrm>
          <a:prstGeom prst="roundRect">
            <a:avLst/>
          </a:prstGeom>
          <a:solidFill>
            <a:srgbClr val="002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algn="l" rtl="0" fontAlgn="base">
              <a:spcBef>
                <a:spcPct val="0"/>
              </a:spcBef>
              <a:spcAft>
                <a:spcPct val="0"/>
              </a:spcAft>
              <a:defRPr sz="800" kern="1200">
                <a:solidFill>
                  <a:schemeClr val="lt1"/>
                </a:solidFill>
                <a:latin typeface="+mn-lt"/>
                <a:ea typeface="+mn-ea"/>
                <a:cs typeface="+mn-cs"/>
              </a:defRPr>
            </a:lvl1pPr>
            <a:lvl2pPr marL="457200" algn="l" rtl="0" fontAlgn="base">
              <a:spcBef>
                <a:spcPct val="0"/>
              </a:spcBef>
              <a:spcAft>
                <a:spcPct val="0"/>
              </a:spcAft>
              <a:defRPr sz="800" kern="1200">
                <a:solidFill>
                  <a:schemeClr val="lt1"/>
                </a:solidFill>
                <a:latin typeface="+mn-lt"/>
                <a:ea typeface="+mn-ea"/>
                <a:cs typeface="+mn-cs"/>
              </a:defRPr>
            </a:lvl2pPr>
            <a:lvl3pPr marL="914400" algn="l" rtl="0" fontAlgn="base">
              <a:spcBef>
                <a:spcPct val="0"/>
              </a:spcBef>
              <a:spcAft>
                <a:spcPct val="0"/>
              </a:spcAft>
              <a:defRPr sz="800" kern="1200">
                <a:solidFill>
                  <a:schemeClr val="lt1"/>
                </a:solidFill>
                <a:latin typeface="+mn-lt"/>
                <a:ea typeface="+mn-ea"/>
                <a:cs typeface="+mn-cs"/>
              </a:defRPr>
            </a:lvl3pPr>
            <a:lvl4pPr marL="1371600" algn="l" rtl="0" fontAlgn="base">
              <a:spcBef>
                <a:spcPct val="0"/>
              </a:spcBef>
              <a:spcAft>
                <a:spcPct val="0"/>
              </a:spcAft>
              <a:defRPr sz="800" kern="1200">
                <a:solidFill>
                  <a:schemeClr val="lt1"/>
                </a:solidFill>
                <a:latin typeface="+mn-lt"/>
                <a:ea typeface="+mn-ea"/>
                <a:cs typeface="+mn-cs"/>
              </a:defRPr>
            </a:lvl4pPr>
            <a:lvl5pPr marL="1828800" algn="l" rtl="0" fontAlgn="base">
              <a:spcBef>
                <a:spcPct val="0"/>
              </a:spcBef>
              <a:spcAft>
                <a:spcPct val="0"/>
              </a:spcAft>
              <a:defRPr sz="800" kern="1200">
                <a:solidFill>
                  <a:schemeClr val="lt1"/>
                </a:solidFill>
                <a:latin typeface="+mn-lt"/>
                <a:ea typeface="+mn-ea"/>
                <a:cs typeface="+mn-cs"/>
              </a:defRPr>
            </a:lvl5pPr>
            <a:lvl6pPr marL="2286000" algn="l" defTabSz="914400" rtl="0" eaLnBrk="1" latinLnBrk="0" hangingPunct="1">
              <a:defRPr sz="800" kern="1200">
                <a:solidFill>
                  <a:schemeClr val="lt1"/>
                </a:solidFill>
                <a:latin typeface="+mn-lt"/>
                <a:ea typeface="+mn-ea"/>
                <a:cs typeface="+mn-cs"/>
              </a:defRPr>
            </a:lvl6pPr>
            <a:lvl7pPr marL="2743200" algn="l" defTabSz="914400" rtl="0" eaLnBrk="1" latinLnBrk="0" hangingPunct="1">
              <a:defRPr sz="800" kern="1200">
                <a:solidFill>
                  <a:schemeClr val="lt1"/>
                </a:solidFill>
                <a:latin typeface="+mn-lt"/>
                <a:ea typeface="+mn-ea"/>
                <a:cs typeface="+mn-cs"/>
              </a:defRPr>
            </a:lvl7pPr>
            <a:lvl8pPr marL="3200400" algn="l" defTabSz="914400" rtl="0" eaLnBrk="1" latinLnBrk="0" hangingPunct="1">
              <a:defRPr sz="800" kern="1200">
                <a:solidFill>
                  <a:schemeClr val="lt1"/>
                </a:solidFill>
                <a:latin typeface="+mn-lt"/>
                <a:ea typeface="+mn-ea"/>
                <a:cs typeface="+mn-cs"/>
              </a:defRPr>
            </a:lvl8pPr>
            <a:lvl9pPr marL="3657600" algn="l" defTabSz="914400" rtl="0" eaLnBrk="1" latinLnBrk="0" hangingPunct="1">
              <a:defRPr sz="800" kern="1200">
                <a:solidFill>
                  <a:schemeClr val="lt1"/>
                </a:solidFill>
                <a:latin typeface="+mn-lt"/>
                <a:ea typeface="+mn-ea"/>
                <a:cs typeface="+mn-cs"/>
              </a:defRPr>
            </a:lvl9pPr>
          </a:lstStyle>
          <a:p>
            <a:pPr algn="ctr"/>
            <a:r>
              <a:rPr lang="en-US" sz="1100" b="1" dirty="0" smtClean="0">
                <a:solidFill>
                  <a:schemeClr val="bg1"/>
                </a:solidFill>
              </a:rPr>
              <a:t>Increase Infrastructure Spending</a:t>
            </a:r>
          </a:p>
        </p:txBody>
      </p:sp>
      <p:sp>
        <p:nvSpPr>
          <p:cNvPr id="14" name="Rounded Rectangle 13"/>
          <p:cNvSpPr/>
          <p:nvPr/>
        </p:nvSpPr>
        <p:spPr>
          <a:xfrm>
            <a:off x="6191250" y="2849108"/>
            <a:ext cx="1850820" cy="1486709"/>
          </a:xfrm>
          <a:prstGeom prst="roundRect">
            <a:avLst/>
          </a:prstGeom>
          <a:solidFill>
            <a:srgbClr val="002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algn="l" rtl="0" fontAlgn="base">
              <a:spcBef>
                <a:spcPct val="0"/>
              </a:spcBef>
              <a:spcAft>
                <a:spcPct val="0"/>
              </a:spcAft>
              <a:defRPr sz="800" kern="1200">
                <a:solidFill>
                  <a:schemeClr val="lt1"/>
                </a:solidFill>
                <a:latin typeface="+mn-lt"/>
                <a:ea typeface="+mn-ea"/>
                <a:cs typeface="+mn-cs"/>
              </a:defRPr>
            </a:lvl1pPr>
            <a:lvl2pPr marL="457200" algn="l" rtl="0" fontAlgn="base">
              <a:spcBef>
                <a:spcPct val="0"/>
              </a:spcBef>
              <a:spcAft>
                <a:spcPct val="0"/>
              </a:spcAft>
              <a:defRPr sz="800" kern="1200">
                <a:solidFill>
                  <a:schemeClr val="lt1"/>
                </a:solidFill>
                <a:latin typeface="+mn-lt"/>
                <a:ea typeface="+mn-ea"/>
                <a:cs typeface="+mn-cs"/>
              </a:defRPr>
            </a:lvl2pPr>
            <a:lvl3pPr marL="914400" algn="l" rtl="0" fontAlgn="base">
              <a:spcBef>
                <a:spcPct val="0"/>
              </a:spcBef>
              <a:spcAft>
                <a:spcPct val="0"/>
              </a:spcAft>
              <a:defRPr sz="800" kern="1200">
                <a:solidFill>
                  <a:schemeClr val="lt1"/>
                </a:solidFill>
                <a:latin typeface="+mn-lt"/>
                <a:ea typeface="+mn-ea"/>
                <a:cs typeface="+mn-cs"/>
              </a:defRPr>
            </a:lvl3pPr>
            <a:lvl4pPr marL="1371600" algn="l" rtl="0" fontAlgn="base">
              <a:spcBef>
                <a:spcPct val="0"/>
              </a:spcBef>
              <a:spcAft>
                <a:spcPct val="0"/>
              </a:spcAft>
              <a:defRPr sz="800" kern="1200">
                <a:solidFill>
                  <a:schemeClr val="lt1"/>
                </a:solidFill>
                <a:latin typeface="+mn-lt"/>
                <a:ea typeface="+mn-ea"/>
                <a:cs typeface="+mn-cs"/>
              </a:defRPr>
            </a:lvl4pPr>
            <a:lvl5pPr marL="1828800" algn="l" rtl="0" fontAlgn="base">
              <a:spcBef>
                <a:spcPct val="0"/>
              </a:spcBef>
              <a:spcAft>
                <a:spcPct val="0"/>
              </a:spcAft>
              <a:defRPr sz="800" kern="1200">
                <a:solidFill>
                  <a:schemeClr val="lt1"/>
                </a:solidFill>
                <a:latin typeface="+mn-lt"/>
                <a:ea typeface="+mn-ea"/>
                <a:cs typeface="+mn-cs"/>
              </a:defRPr>
            </a:lvl5pPr>
            <a:lvl6pPr marL="2286000" algn="l" defTabSz="914400" rtl="0" eaLnBrk="1" latinLnBrk="0" hangingPunct="1">
              <a:defRPr sz="800" kern="1200">
                <a:solidFill>
                  <a:schemeClr val="lt1"/>
                </a:solidFill>
                <a:latin typeface="+mn-lt"/>
                <a:ea typeface="+mn-ea"/>
                <a:cs typeface="+mn-cs"/>
              </a:defRPr>
            </a:lvl6pPr>
            <a:lvl7pPr marL="2743200" algn="l" defTabSz="914400" rtl="0" eaLnBrk="1" latinLnBrk="0" hangingPunct="1">
              <a:defRPr sz="800" kern="1200">
                <a:solidFill>
                  <a:schemeClr val="lt1"/>
                </a:solidFill>
                <a:latin typeface="+mn-lt"/>
                <a:ea typeface="+mn-ea"/>
                <a:cs typeface="+mn-cs"/>
              </a:defRPr>
            </a:lvl7pPr>
            <a:lvl8pPr marL="3200400" algn="l" defTabSz="914400" rtl="0" eaLnBrk="1" latinLnBrk="0" hangingPunct="1">
              <a:defRPr sz="800" kern="1200">
                <a:solidFill>
                  <a:schemeClr val="lt1"/>
                </a:solidFill>
                <a:latin typeface="+mn-lt"/>
                <a:ea typeface="+mn-ea"/>
                <a:cs typeface="+mn-cs"/>
              </a:defRPr>
            </a:lvl8pPr>
            <a:lvl9pPr marL="3657600" algn="l" defTabSz="914400" rtl="0" eaLnBrk="1" latinLnBrk="0" hangingPunct="1">
              <a:defRPr sz="800" kern="1200">
                <a:solidFill>
                  <a:schemeClr val="lt1"/>
                </a:solidFill>
                <a:latin typeface="+mn-lt"/>
                <a:ea typeface="+mn-ea"/>
                <a:cs typeface="+mn-cs"/>
              </a:defRPr>
            </a:lvl9pPr>
          </a:lstStyle>
          <a:p>
            <a:pPr algn="ctr"/>
            <a:r>
              <a:rPr lang="en-US" sz="1100" b="1" dirty="0" smtClean="0">
                <a:solidFill>
                  <a:schemeClr val="bg1"/>
                </a:solidFill>
              </a:rPr>
              <a:t>Strengthen National Security</a:t>
            </a:r>
          </a:p>
        </p:txBody>
      </p:sp>
      <p:sp>
        <p:nvSpPr>
          <p:cNvPr id="15" name="Rounded Rectangle 14"/>
          <p:cNvSpPr/>
          <p:nvPr/>
        </p:nvSpPr>
        <p:spPr>
          <a:xfrm>
            <a:off x="926895" y="4603177"/>
            <a:ext cx="1850820" cy="1486709"/>
          </a:xfrm>
          <a:prstGeom prst="roundRect">
            <a:avLst/>
          </a:prstGeom>
          <a:solidFill>
            <a:srgbClr val="002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algn="l" rtl="0" fontAlgn="base">
              <a:spcBef>
                <a:spcPct val="0"/>
              </a:spcBef>
              <a:spcAft>
                <a:spcPct val="0"/>
              </a:spcAft>
              <a:defRPr sz="800" kern="1200">
                <a:solidFill>
                  <a:schemeClr val="lt1"/>
                </a:solidFill>
                <a:latin typeface="+mn-lt"/>
                <a:ea typeface="+mn-ea"/>
                <a:cs typeface="+mn-cs"/>
              </a:defRPr>
            </a:lvl1pPr>
            <a:lvl2pPr marL="457200" algn="l" rtl="0" fontAlgn="base">
              <a:spcBef>
                <a:spcPct val="0"/>
              </a:spcBef>
              <a:spcAft>
                <a:spcPct val="0"/>
              </a:spcAft>
              <a:defRPr sz="800" kern="1200">
                <a:solidFill>
                  <a:schemeClr val="lt1"/>
                </a:solidFill>
                <a:latin typeface="+mn-lt"/>
                <a:ea typeface="+mn-ea"/>
                <a:cs typeface="+mn-cs"/>
              </a:defRPr>
            </a:lvl2pPr>
            <a:lvl3pPr marL="914400" algn="l" rtl="0" fontAlgn="base">
              <a:spcBef>
                <a:spcPct val="0"/>
              </a:spcBef>
              <a:spcAft>
                <a:spcPct val="0"/>
              </a:spcAft>
              <a:defRPr sz="800" kern="1200">
                <a:solidFill>
                  <a:schemeClr val="lt1"/>
                </a:solidFill>
                <a:latin typeface="+mn-lt"/>
                <a:ea typeface="+mn-ea"/>
                <a:cs typeface="+mn-cs"/>
              </a:defRPr>
            </a:lvl3pPr>
            <a:lvl4pPr marL="1371600" algn="l" rtl="0" fontAlgn="base">
              <a:spcBef>
                <a:spcPct val="0"/>
              </a:spcBef>
              <a:spcAft>
                <a:spcPct val="0"/>
              </a:spcAft>
              <a:defRPr sz="800" kern="1200">
                <a:solidFill>
                  <a:schemeClr val="lt1"/>
                </a:solidFill>
                <a:latin typeface="+mn-lt"/>
                <a:ea typeface="+mn-ea"/>
                <a:cs typeface="+mn-cs"/>
              </a:defRPr>
            </a:lvl4pPr>
            <a:lvl5pPr marL="1828800" algn="l" rtl="0" fontAlgn="base">
              <a:spcBef>
                <a:spcPct val="0"/>
              </a:spcBef>
              <a:spcAft>
                <a:spcPct val="0"/>
              </a:spcAft>
              <a:defRPr sz="800" kern="1200">
                <a:solidFill>
                  <a:schemeClr val="lt1"/>
                </a:solidFill>
                <a:latin typeface="+mn-lt"/>
                <a:ea typeface="+mn-ea"/>
                <a:cs typeface="+mn-cs"/>
              </a:defRPr>
            </a:lvl5pPr>
            <a:lvl6pPr marL="2286000" algn="l" defTabSz="914400" rtl="0" eaLnBrk="1" latinLnBrk="0" hangingPunct="1">
              <a:defRPr sz="800" kern="1200">
                <a:solidFill>
                  <a:schemeClr val="lt1"/>
                </a:solidFill>
                <a:latin typeface="+mn-lt"/>
                <a:ea typeface="+mn-ea"/>
                <a:cs typeface="+mn-cs"/>
              </a:defRPr>
            </a:lvl6pPr>
            <a:lvl7pPr marL="2743200" algn="l" defTabSz="914400" rtl="0" eaLnBrk="1" latinLnBrk="0" hangingPunct="1">
              <a:defRPr sz="800" kern="1200">
                <a:solidFill>
                  <a:schemeClr val="lt1"/>
                </a:solidFill>
                <a:latin typeface="+mn-lt"/>
                <a:ea typeface="+mn-ea"/>
                <a:cs typeface="+mn-cs"/>
              </a:defRPr>
            </a:lvl7pPr>
            <a:lvl8pPr marL="3200400" algn="l" defTabSz="914400" rtl="0" eaLnBrk="1" latinLnBrk="0" hangingPunct="1">
              <a:defRPr sz="800" kern="1200">
                <a:solidFill>
                  <a:schemeClr val="lt1"/>
                </a:solidFill>
                <a:latin typeface="+mn-lt"/>
                <a:ea typeface="+mn-ea"/>
                <a:cs typeface="+mn-cs"/>
              </a:defRPr>
            </a:lvl8pPr>
            <a:lvl9pPr marL="3657600" algn="l" defTabSz="914400" rtl="0" eaLnBrk="1" latinLnBrk="0" hangingPunct="1">
              <a:defRPr sz="800" kern="1200">
                <a:solidFill>
                  <a:schemeClr val="lt1"/>
                </a:solidFill>
                <a:latin typeface="+mn-lt"/>
                <a:ea typeface="+mn-ea"/>
                <a:cs typeface="+mn-cs"/>
              </a:defRPr>
            </a:lvl9pPr>
          </a:lstStyle>
          <a:p>
            <a:pPr algn="ctr"/>
            <a:r>
              <a:rPr lang="en-US" sz="1100" b="1" dirty="0" smtClean="0">
                <a:solidFill>
                  <a:schemeClr val="bg1"/>
                </a:solidFill>
              </a:rPr>
              <a:t>Personal Tax Reform</a:t>
            </a:r>
          </a:p>
        </p:txBody>
      </p:sp>
      <p:sp>
        <p:nvSpPr>
          <p:cNvPr id="16" name="Rounded Rectangle 15"/>
          <p:cNvSpPr/>
          <p:nvPr/>
        </p:nvSpPr>
        <p:spPr>
          <a:xfrm>
            <a:off x="3552825" y="4572730"/>
            <a:ext cx="1850820" cy="1486709"/>
          </a:xfrm>
          <a:prstGeom prst="roundRect">
            <a:avLst/>
          </a:prstGeom>
          <a:solidFill>
            <a:srgbClr val="002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algn="l" rtl="0" fontAlgn="base">
              <a:spcBef>
                <a:spcPct val="0"/>
              </a:spcBef>
              <a:spcAft>
                <a:spcPct val="0"/>
              </a:spcAft>
              <a:defRPr sz="800" kern="1200">
                <a:solidFill>
                  <a:schemeClr val="lt1"/>
                </a:solidFill>
                <a:latin typeface="+mn-lt"/>
                <a:ea typeface="+mn-ea"/>
                <a:cs typeface="+mn-cs"/>
              </a:defRPr>
            </a:lvl1pPr>
            <a:lvl2pPr marL="457200" algn="l" rtl="0" fontAlgn="base">
              <a:spcBef>
                <a:spcPct val="0"/>
              </a:spcBef>
              <a:spcAft>
                <a:spcPct val="0"/>
              </a:spcAft>
              <a:defRPr sz="800" kern="1200">
                <a:solidFill>
                  <a:schemeClr val="lt1"/>
                </a:solidFill>
                <a:latin typeface="+mn-lt"/>
                <a:ea typeface="+mn-ea"/>
                <a:cs typeface="+mn-cs"/>
              </a:defRPr>
            </a:lvl2pPr>
            <a:lvl3pPr marL="914400" algn="l" rtl="0" fontAlgn="base">
              <a:spcBef>
                <a:spcPct val="0"/>
              </a:spcBef>
              <a:spcAft>
                <a:spcPct val="0"/>
              </a:spcAft>
              <a:defRPr sz="800" kern="1200">
                <a:solidFill>
                  <a:schemeClr val="lt1"/>
                </a:solidFill>
                <a:latin typeface="+mn-lt"/>
                <a:ea typeface="+mn-ea"/>
                <a:cs typeface="+mn-cs"/>
              </a:defRPr>
            </a:lvl3pPr>
            <a:lvl4pPr marL="1371600" algn="l" rtl="0" fontAlgn="base">
              <a:spcBef>
                <a:spcPct val="0"/>
              </a:spcBef>
              <a:spcAft>
                <a:spcPct val="0"/>
              </a:spcAft>
              <a:defRPr sz="800" kern="1200">
                <a:solidFill>
                  <a:schemeClr val="lt1"/>
                </a:solidFill>
                <a:latin typeface="+mn-lt"/>
                <a:ea typeface="+mn-ea"/>
                <a:cs typeface="+mn-cs"/>
              </a:defRPr>
            </a:lvl4pPr>
            <a:lvl5pPr marL="1828800" algn="l" rtl="0" fontAlgn="base">
              <a:spcBef>
                <a:spcPct val="0"/>
              </a:spcBef>
              <a:spcAft>
                <a:spcPct val="0"/>
              </a:spcAft>
              <a:defRPr sz="800" kern="1200">
                <a:solidFill>
                  <a:schemeClr val="lt1"/>
                </a:solidFill>
                <a:latin typeface="+mn-lt"/>
                <a:ea typeface="+mn-ea"/>
                <a:cs typeface="+mn-cs"/>
              </a:defRPr>
            </a:lvl5pPr>
            <a:lvl6pPr marL="2286000" algn="l" defTabSz="914400" rtl="0" eaLnBrk="1" latinLnBrk="0" hangingPunct="1">
              <a:defRPr sz="800" kern="1200">
                <a:solidFill>
                  <a:schemeClr val="lt1"/>
                </a:solidFill>
                <a:latin typeface="+mn-lt"/>
                <a:ea typeface="+mn-ea"/>
                <a:cs typeface="+mn-cs"/>
              </a:defRPr>
            </a:lvl6pPr>
            <a:lvl7pPr marL="2743200" algn="l" defTabSz="914400" rtl="0" eaLnBrk="1" latinLnBrk="0" hangingPunct="1">
              <a:defRPr sz="800" kern="1200">
                <a:solidFill>
                  <a:schemeClr val="lt1"/>
                </a:solidFill>
                <a:latin typeface="+mn-lt"/>
                <a:ea typeface="+mn-ea"/>
                <a:cs typeface="+mn-cs"/>
              </a:defRPr>
            </a:lvl7pPr>
            <a:lvl8pPr marL="3200400" algn="l" defTabSz="914400" rtl="0" eaLnBrk="1" latinLnBrk="0" hangingPunct="1">
              <a:defRPr sz="800" kern="1200">
                <a:solidFill>
                  <a:schemeClr val="lt1"/>
                </a:solidFill>
                <a:latin typeface="+mn-lt"/>
                <a:ea typeface="+mn-ea"/>
                <a:cs typeface="+mn-cs"/>
              </a:defRPr>
            </a:lvl8pPr>
            <a:lvl9pPr marL="3657600" algn="l" defTabSz="914400" rtl="0" eaLnBrk="1" latinLnBrk="0" hangingPunct="1">
              <a:defRPr sz="800" kern="1200">
                <a:solidFill>
                  <a:schemeClr val="lt1"/>
                </a:solidFill>
                <a:latin typeface="+mn-lt"/>
                <a:ea typeface="+mn-ea"/>
                <a:cs typeface="+mn-cs"/>
              </a:defRPr>
            </a:lvl9pPr>
          </a:lstStyle>
          <a:p>
            <a:pPr algn="ctr"/>
            <a:r>
              <a:rPr lang="en-US" sz="1100" b="1" dirty="0" smtClean="0">
                <a:solidFill>
                  <a:schemeClr val="bg1"/>
                </a:solidFill>
              </a:rPr>
              <a:t>Immigration Reform</a:t>
            </a:r>
          </a:p>
        </p:txBody>
      </p:sp>
      <p:sp>
        <p:nvSpPr>
          <p:cNvPr id="17" name="Rounded Rectangle 16"/>
          <p:cNvSpPr/>
          <p:nvPr/>
        </p:nvSpPr>
        <p:spPr>
          <a:xfrm>
            <a:off x="6191250" y="4572730"/>
            <a:ext cx="1850820" cy="1486709"/>
          </a:xfrm>
          <a:prstGeom prst="roundRect">
            <a:avLst/>
          </a:prstGeom>
          <a:solidFill>
            <a:srgbClr val="002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algn="l" rtl="0" fontAlgn="base">
              <a:spcBef>
                <a:spcPct val="0"/>
              </a:spcBef>
              <a:spcAft>
                <a:spcPct val="0"/>
              </a:spcAft>
              <a:defRPr sz="800" kern="1200">
                <a:solidFill>
                  <a:schemeClr val="lt1"/>
                </a:solidFill>
                <a:latin typeface="+mn-lt"/>
                <a:ea typeface="+mn-ea"/>
                <a:cs typeface="+mn-cs"/>
              </a:defRPr>
            </a:lvl1pPr>
            <a:lvl2pPr marL="457200" algn="l" rtl="0" fontAlgn="base">
              <a:spcBef>
                <a:spcPct val="0"/>
              </a:spcBef>
              <a:spcAft>
                <a:spcPct val="0"/>
              </a:spcAft>
              <a:defRPr sz="800" kern="1200">
                <a:solidFill>
                  <a:schemeClr val="lt1"/>
                </a:solidFill>
                <a:latin typeface="+mn-lt"/>
                <a:ea typeface="+mn-ea"/>
                <a:cs typeface="+mn-cs"/>
              </a:defRPr>
            </a:lvl2pPr>
            <a:lvl3pPr marL="914400" algn="l" rtl="0" fontAlgn="base">
              <a:spcBef>
                <a:spcPct val="0"/>
              </a:spcBef>
              <a:spcAft>
                <a:spcPct val="0"/>
              </a:spcAft>
              <a:defRPr sz="800" kern="1200">
                <a:solidFill>
                  <a:schemeClr val="lt1"/>
                </a:solidFill>
                <a:latin typeface="+mn-lt"/>
                <a:ea typeface="+mn-ea"/>
                <a:cs typeface="+mn-cs"/>
              </a:defRPr>
            </a:lvl3pPr>
            <a:lvl4pPr marL="1371600" algn="l" rtl="0" fontAlgn="base">
              <a:spcBef>
                <a:spcPct val="0"/>
              </a:spcBef>
              <a:spcAft>
                <a:spcPct val="0"/>
              </a:spcAft>
              <a:defRPr sz="800" kern="1200">
                <a:solidFill>
                  <a:schemeClr val="lt1"/>
                </a:solidFill>
                <a:latin typeface="+mn-lt"/>
                <a:ea typeface="+mn-ea"/>
                <a:cs typeface="+mn-cs"/>
              </a:defRPr>
            </a:lvl4pPr>
            <a:lvl5pPr marL="1828800" algn="l" rtl="0" fontAlgn="base">
              <a:spcBef>
                <a:spcPct val="0"/>
              </a:spcBef>
              <a:spcAft>
                <a:spcPct val="0"/>
              </a:spcAft>
              <a:defRPr sz="800" kern="1200">
                <a:solidFill>
                  <a:schemeClr val="lt1"/>
                </a:solidFill>
                <a:latin typeface="+mn-lt"/>
                <a:ea typeface="+mn-ea"/>
                <a:cs typeface="+mn-cs"/>
              </a:defRPr>
            </a:lvl5pPr>
            <a:lvl6pPr marL="2286000" algn="l" defTabSz="914400" rtl="0" eaLnBrk="1" latinLnBrk="0" hangingPunct="1">
              <a:defRPr sz="800" kern="1200">
                <a:solidFill>
                  <a:schemeClr val="lt1"/>
                </a:solidFill>
                <a:latin typeface="+mn-lt"/>
                <a:ea typeface="+mn-ea"/>
                <a:cs typeface="+mn-cs"/>
              </a:defRPr>
            </a:lvl6pPr>
            <a:lvl7pPr marL="2743200" algn="l" defTabSz="914400" rtl="0" eaLnBrk="1" latinLnBrk="0" hangingPunct="1">
              <a:defRPr sz="800" kern="1200">
                <a:solidFill>
                  <a:schemeClr val="lt1"/>
                </a:solidFill>
                <a:latin typeface="+mn-lt"/>
                <a:ea typeface="+mn-ea"/>
                <a:cs typeface="+mn-cs"/>
              </a:defRPr>
            </a:lvl7pPr>
            <a:lvl8pPr marL="3200400" algn="l" defTabSz="914400" rtl="0" eaLnBrk="1" latinLnBrk="0" hangingPunct="1">
              <a:defRPr sz="800" kern="1200">
                <a:solidFill>
                  <a:schemeClr val="lt1"/>
                </a:solidFill>
                <a:latin typeface="+mn-lt"/>
                <a:ea typeface="+mn-ea"/>
                <a:cs typeface="+mn-cs"/>
              </a:defRPr>
            </a:lvl8pPr>
            <a:lvl9pPr marL="3657600" algn="l" defTabSz="914400" rtl="0" eaLnBrk="1" latinLnBrk="0" hangingPunct="1">
              <a:defRPr sz="800" kern="1200">
                <a:solidFill>
                  <a:schemeClr val="lt1"/>
                </a:solidFill>
                <a:latin typeface="+mn-lt"/>
                <a:ea typeface="+mn-ea"/>
                <a:cs typeface="+mn-cs"/>
              </a:defRPr>
            </a:lvl9pPr>
          </a:lstStyle>
          <a:p>
            <a:pPr algn="ctr"/>
            <a:r>
              <a:rPr lang="en-US" sz="1100" b="1" dirty="0" smtClean="0">
                <a:solidFill>
                  <a:schemeClr val="bg1"/>
                </a:solidFill>
              </a:rPr>
              <a:t>Fix Health Care</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605" y="4762540"/>
            <a:ext cx="1354110" cy="901145"/>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2627" y="4721454"/>
            <a:ext cx="1390617" cy="95062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1260" y="3044952"/>
            <a:ext cx="1456554" cy="818295"/>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8097" y="1295400"/>
            <a:ext cx="1445108" cy="959722"/>
          </a:xfrm>
          <a:prstGeom prst="rect">
            <a:avLst/>
          </a:prstGeom>
        </p:spPr>
      </p:pic>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t="3168" b="7476"/>
          <a:stretch/>
        </p:blipFill>
        <p:spPr>
          <a:xfrm>
            <a:off x="3751260" y="1228725"/>
            <a:ext cx="1301549" cy="1057275"/>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052" y="1295400"/>
            <a:ext cx="1461567" cy="978404"/>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0949" y="4738377"/>
            <a:ext cx="1388289" cy="925308"/>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2627" y="2962758"/>
            <a:ext cx="1410818" cy="900489"/>
          </a:xfrm>
          <a:prstGeom prst="rect">
            <a:avLst/>
          </a:prstGeom>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2115" y="3029391"/>
            <a:ext cx="1481090" cy="849416"/>
          </a:xfrm>
          <a:prstGeom prst="rect">
            <a:avLst/>
          </a:prstGeom>
        </p:spPr>
      </p:pic>
      <p:sp>
        <p:nvSpPr>
          <p:cNvPr id="24" name="Footer Placeholder 3"/>
          <p:cNvSpPr txBox="1">
            <a:spLocks/>
          </p:cNvSpPr>
          <p:nvPr/>
        </p:nvSpPr>
        <p:spPr>
          <a:xfrm>
            <a:off x="0" y="6638636"/>
            <a:ext cx="8686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defRPr/>
            </a:pPr>
            <a:r>
              <a:rPr lang="en-US" sz="1100" smtClean="0">
                <a:solidFill>
                  <a:schemeClr val="bg1">
                    <a:lumMod val="50000"/>
                  </a:schemeClr>
                </a:solidFill>
              </a:rPr>
              <a:t>INSTITUTIONAL Sales Material.  Not for Distribution to the Public.</a:t>
            </a:r>
          </a:p>
          <a:p>
            <a:pPr>
              <a:defRPr/>
            </a:pPr>
            <a:r>
              <a:rPr lang="en-US" sz="110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847190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Economic and Financial Market Outlook:</a:t>
            </a:r>
            <a:endParaRPr lang="en-US" sz="2200" dirty="0"/>
          </a:p>
        </p:txBody>
      </p:sp>
      <p:sp>
        <p:nvSpPr>
          <p:cNvPr id="4" name="Rectangle 3"/>
          <p:cNvSpPr/>
          <p:nvPr/>
        </p:nvSpPr>
        <p:spPr>
          <a:xfrm>
            <a:off x="155575" y="1310241"/>
            <a:ext cx="6774312" cy="2215991"/>
          </a:xfrm>
          <a:prstGeom prst="rect">
            <a:avLst/>
          </a:prstGeom>
        </p:spPr>
        <p:txBody>
          <a:bodyPr wrap="square">
            <a:spAutoFit/>
          </a:bodyPr>
          <a:lstStyle/>
          <a:p>
            <a:pPr>
              <a:spcBef>
                <a:spcPts val="600"/>
              </a:spcBef>
              <a:spcAft>
                <a:spcPts val="600"/>
              </a:spcAft>
              <a:buClr>
                <a:srgbClr val="002F5F"/>
              </a:buClr>
              <a:buSzPct val="100000"/>
            </a:pPr>
            <a:r>
              <a:rPr lang="en-US" sz="3200" dirty="0" smtClean="0">
                <a:solidFill>
                  <a:srgbClr val="002F62"/>
                </a:solidFill>
                <a:latin typeface="Arial Narrow" panose="020B0606020202030204" pitchFamily="34" charset="0"/>
                <a:cs typeface="Arial" pitchFamily="34" charset="0"/>
              </a:rPr>
              <a:t>“If you spend more than 13 minutes reviewing economic and market forecasts, you’ve wasted 10 minutes.”</a:t>
            </a:r>
          </a:p>
          <a:p>
            <a:pPr>
              <a:spcBef>
                <a:spcPts val="600"/>
              </a:spcBef>
              <a:spcAft>
                <a:spcPts val="600"/>
              </a:spcAft>
              <a:buClr>
                <a:srgbClr val="002F5F"/>
              </a:buClr>
              <a:buSzPct val="100000"/>
            </a:pPr>
            <a:r>
              <a:rPr lang="en-US" sz="3200" dirty="0" smtClean="0">
                <a:solidFill>
                  <a:srgbClr val="002F62"/>
                </a:solidFill>
                <a:latin typeface="Arial Narrow" panose="020B0606020202030204" pitchFamily="34" charset="0"/>
                <a:cs typeface="Arial" pitchFamily="34" charset="0"/>
              </a:rPr>
              <a:t>-Peter Lynch</a:t>
            </a:r>
          </a:p>
        </p:txBody>
      </p:sp>
      <p:sp>
        <p:nvSpPr>
          <p:cNvPr id="5" name="Slide Number Placeholder 4"/>
          <p:cNvSpPr>
            <a:spLocks noGrp="1"/>
          </p:cNvSpPr>
          <p:nvPr>
            <p:ph type="sldNum" sz="quarter" idx="4"/>
          </p:nvPr>
        </p:nvSpPr>
        <p:spPr/>
        <p:txBody>
          <a:bodyPr/>
          <a:lstStyle/>
          <a:p>
            <a:pPr>
              <a:spcBef>
                <a:spcPct val="0"/>
              </a:spcBef>
              <a:spcAft>
                <a:spcPct val="0"/>
              </a:spcAft>
            </a:pPr>
            <a:fld id="{13AB5F66-428B-4A06-A3C7-7032997525B4}" type="slide_num_is_deleted">
              <a:rPr lang="en-US" smtClean="0"/>
              <a:pPr>
                <a:spcBef>
                  <a:spcPct val="0"/>
                </a:spcBef>
                <a:spcAft>
                  <a:spcPct val="0"/>
                </a:spcAft>
              </a:pPr>
              <a:t> </a:t>
            </a:fld>
            <a:endParaRPr lang="en-US" dirty="0"/>
          </a:p>
        </p:txBody>
      </p:sp>
      <p:sp>
        <p:nvSpPr>
          <p:cNvPr id="6" name="Slide Number Placeholder 3"/>
          <p:cNvSpPr txBox="1">
            <a:spLocks/>
          </p:cNvSpPr>
          <p:nvPr/>
        </p:nvSpPr>
        <p:spPr>
          <a:xfrm>
            <a:off x="8610600" y="6653212"/>
            <a:ext cx="457200" cy="22860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898989"/>
                </a:solidFill>
                <a:latin typeface="Arial Narrow" panose="020B060602020203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4A8306-F50A-4A17-A62E-CCF64E945FF0}" type="slidenum">
              <a:rPr lang="en-US" smtClean="0"/>
              <a:pPr/>
              <a:t>2</a:t>
            </a:fld>
            <a:endParaRPr lang="en-US" dirty="0"/>
          </a:p>
        </p:txBody>
      </p:sp>
      <p:sp>
        <p:nvSpPr>
          <p:cNvPr id="9" name="Footer Placeholder 6"/>
          <p:cNvSpPr txBox="1">
            <a:spLocks/>
          </p:cNvSpPr>
          <p:nvPr/>
        </p:nvSpPr>
        <p:spPr>
          <a:xfrm>
            <a:off x="0" y="6419273"/>
            <a:ext cx="7474226" cy="438727"/>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Arial Narrow" panose="020B060602020203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endParaRPr lang="en-US" dirty="0">
              <a:solidFill>
                <a:srgbClr val="988F86"/>
              </a:solidFill>
              <a:latin typeface="Arial" panose="020B0604020202020204" pitchFamily="34" charset="0"/>
            </a:endParaRPr>
          </a:p>
        </p:txBody>
      </p:sp>
      <p:sp>
        <p:nvSpPr>
          <p:cNvPr id="10"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3688537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U.S. has World’s Highest OECD Combined Corporate Tax Rate</a:t>
            </a:r>
            <a:endParaRPr lang="en-US" sz="2000" dirty="0"/>
          </a:p>
        </p:txBody>
      </p:sp>
      <p:sp>
        <p:nvSpPr>
          <p:cNvPr id="5" name="Slide Number Placeholder 4"/>
          <p:cNvSpPr>
            <a:spLocks noGrp="1"/>
          </p:cNvSpPr>
          <p:nvPr>
            <p:ph type="sldNum" sz="quarter" idx="4"/>
          </p:nvPr>
        </p:nvSpPr>
        <p:spPr/>
        <p:txBody>
          <a:bodyPr/>
          <a:lstStyle/>
          <a:p>
            <a:fld id="{8F4A8306-F50A-4A17-A62E-CCF64E945FF0}" type="slidenum">
              <a:rPr lang="en-US" smtClean="0"/>
              <a:pPr/>
              <a:t>20</a:t>
            </a:fld>
            <a:endParaRPr lang="en-US" dirty="0"/>
          </a:p>
        </p:txBody>
      </p:sp>
      <p:pic>
        <p:nvPicPr>
          <p:cNvPr id="6" name="Picture 2" descr="Exhibi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4583" y="990600"/>
            <a:ext cx="5994834"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52400" y="6326822"/>
            <a:ext cx="8657303" cy="246221"/>
          </a:xfrm>
          <a:prstGeom prst="rect">
            <a:avLst/>
          </a:prstGeom>
          <a:noFill/>
        </p:spPr>
        <p:txBody>
          <a:bodyPr wrap="square" rtlCol="0">
            <a:spAutoFit/>
          </a:bodyPr>
          <a:lstStyle/>
          <a:p>
            <a:r>
              <a:rPr lang="en-US" sz="1000" dirty="0" smtClean="0"/>
              <a:t>Source: Organization for Economic Co-Operation and Development (OECD), Goldman Sachs Global Investment Research</a:t>
            </a:r>
          </a:p>
        </p:txBody>
      </p:sp>
      <p:sp>
        <p:nvSpPr>
          <p:cNvPr id="9"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3737362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Arial Narrow" panose="020B0606020202030204" pitchFamily="34" charset="0"/>
              </a:rPr>
              <a:t>The World Has Changed, But We Haven’t</a:t>
            </a:r>
            <a:endParaRPr lang="en-US" sz="2400" dirty="0">
              <a:latin typeface="Arial Narrow" panose="020B0606020202030204" pitchFamily="34" charset="0"/>
            </a:endParaRPr>
          </a:p>
        </p:txBody>
      </p:sp>
      <p:sp>
        <p:nvSpPr>
          <p:cNvPr id="4" name="Text Placeholder 3"/>
          <p:cNvSpPr>
            <a:spLocks noGrp="1"/>
          </p:cNvSpPr>
          <p:nvPr>
            <p:ph type="body" sz="quarter" idx="13"/>
          </p:nvPr>
        </p:nvSpPr>
        <p:spPr>
          <a:xfrm>
            <a:off x="-36576" y="5474208"/>
            <a:ext cx="9144000" cy="1066800"/>
          </a:xfrm>
        </p:spPr>
        <p:txBody>
          <a:bodyPr/>
          <a:lstStyle/>
          <a:p>
            <a:r>
              <a:rPr lang="en-US" dirty="0" smtClean="0"/>
              <a:t>Source: Cornerstone Macro, January 2017</a:t>
            </a:r>
            <a:endParaRPr lang="en-US" dirty="0"/>
          </a:p>
        </p:txBody>
      </p:sp>
      <p:sp>
        <p:nvSpPr>
          <p:cNvPr id="5" name="Slide Number Placeholder 4"/>
          <p:cNvSpPr>
            <a:spLocks noGrp="1"/>
          </p:cNvSpPr>
          <p:nvPr>
            <p:ph type="sldNum" sz="quarter" idx="14"/>
          </p:nvPr>
        </p:nvSpPr>
        <p:spPr/>
        <p:txBody>
          <a:bodyPr/>
          <a:lstStyle/>
          <a:p>
            <a:pPr>
              <a:defRPr/>
            </a:pPr>
            <a:fld id="{43934DE5-E917-470B-8DAC-48FEB5F07495}" type="slidenum">
              <a:rPr lang="en-US" smtClean="0"/>
              <a:pPr>
                <a:defRPr/>
              </a:pPr>
              <a:t>21</a:t>
            </a:fld>
            <a:endParaRPr lang="en-US" dirty="0"/>
          </a:p>
        </p:txBody>
      </p:sp>
      <p:pic>
        <p:nvPicPr>
          <p:cNvPr id="6" name="Picture 5"/>
          <p:cNvPicPr>
            <a:picLocks noChangeAspect="1"/>
          </p:cNvPicPr>
          <p:nvPr/>
        </p:nvPicPr>
        <p:blipFill>
          <a:blip r:embed="rId2"/>
          <a:stretch>
            <a:fillRect/>
          </a:stretch>
        </p:blipFill>
        <p:spPr>
          <a:xfrm>
            <a:off x="1106805" y="1033272"/>
            <a:ext cx="6299392" cy="4830508"/>
          </a:xfrm>
          <a:prstGeom prst="rect">
            <a:avLst/>
          </a:prstGeom>
        </p:spPr>
      </p:pic>
      <p:sp>
        <p:nvSpPr>
          <p:cNvPr id="8" name="Footer Placeholder 3"/>
          <p:cNvSpPr txBox="1">
            <a:spLocks/>
          </p:cNvSpPr>
          <p:nvPr/>
        </p:nvSpPr>
        <p:spPr>
          <a:xfrm>
            <a:off x="0" y="6638636"/>
            <a:ext cx="8686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defRPr/>
            </a:pPr>
            <a:r>
              <a:rPr lang="en-US" sz="1100" smtClean="0">
                <a:solidFill>
                  <a:schemeClr val="bg1">
                    <a:lumMod val="50000"/>
                  </a:schemeClr>
                </a:solidFill>
              </a:rPr>
              <a:t>INSTITUTIONAL Sales Material.  Not for Distribution to the Public.</a:t>
            </a:r>
          </a:p>
          <a:p>
            <a:pPr>
              <a:defRPr/>
            </a:pPr>
            <a:r>
              <a:rPr lang="en-US" sz="110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1924259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Arial Narrow" panose="020B0606020202030204" pitchFamily="34" charset="0"/>
              </a:rPr>
              <a:t>Putting the Proposed Corporate Tax Cuts Into a Longer-Term Perspective</a:t>
            </a:r>
            <a:endParaRPr lang="en-US" sz="2000" dirty="0">
              <a:latin typeface="Arial Narrow" panose="020B0606020202030204" pitchFamily="34" charset="0"/>
            </a:endParaRPr>
          </a:p>
        </p:txBody>
      </p:sp>
      <p:pic>
        <p:nvPicPr>
          <p:cNvPr id="7" name="Content Placeholder 6"/>
          <p:cNvPicPr>
            <a:picLocks noGrp="1" noChangeAspect="1"/>
          </p:cNvPicPr>
          <p:nvPr>
            <p:ph idx="1"/>
          </p:nvPr>
        </p:nvPicPr>
        <p:blipFill>
          <a:blip r:embed="rId2"/>
          <a:stretch>
            <a:fillRect/>
          </a:stretch>
        </p:blipFill>
        <p:spPr>
          <a:xfrm>
            <a:off x="1092317" y="862584"/>
            <a:ext cx="6502165" cy="5251450"/>
          </a:xfrm>
          <a:prstGeom prst="rect">
            <a:avLst/>
          </a:prstGeom>
        </p:spPr>
      </p:pic>
      <p:sp>
        <p:nvSpPr>
          <p:cNvPr id="4" name="Text Placeholder 3"/>
          <p:cNvSpPr>
            <a:spLocks noGrp="1"/>
          </p:cNvSpPr>
          <p:nvPr>
            <p:ph type="body" sz="quarter" idx="13"/>
          </p:nvPr>
        </p:nvSpPr>
        <p:spPr>
          <a:xfrm>
            <a:off x="0" y="5510784"/>
            <a:ext cx="9144000" cy="1066800"/>
          </a:xfrm>
        </p:spPr>
        <p:txBody>
          <a:bodyPr/>
          <a:lstStyle/>
          <a:p>
            <a:r>
              <a:rPr lang="en-US" dirty="0" smtClean="0"/>
              <a:t>Source: Cornerstone Macro as of January 4, 2017</a:t>
            </a:r>
            <a:endParaRPr lang="en-US" dirty="0"/>
          </a:p>
        </p:txBody>
      </p:sp>
      <p:sp>
        <p:nvSpPr>
          <p:cNvPr id="5" name="Slide Number Placeholder 4"/>
          <p:cNvSpPr>
            <a:spLocks noGrp="1"/>
          </p:cNvSpPr>
          <p:nvPr>
            <p:ph type="sldNum" sz="quarter" idx="14"/>
          </p:nvPr>
        </p:nvSpPr>
        <p:spPr/>
        <p:txBody>
          <a:bodyPr/>
          <a:lstStyle/>
          <a:p>
            <a:pPr>
              <a:defRPr/>
            </a:pPr>
            <a:fld id="{43934DE5-E917-470B-8DAC-48FEB5F07495}" type="slidenum">
              <a:rPr lang="en-US" smtClean="0"/>
              <a:pPr>
                <a:defRPr/>
              </a:pPr>
              <a:t>22</a:t>
            </a:fld>
            <a:endParaRPr lang="en-US" dirty="0"/>
          </a:p>
        </p:txBody>
      </p:sp>
      <p:sp>
        <p:nvSpPr>
          <p:cNvPr id="8" name="Footer Placeholder 3"/>
          <p:cNvSpPr txBox="1">
            <a:spLocks/>
          </p:cNvSpPr>
          <p:nvPr/>
        </p:nvSpPr>
        <p:spPr>
          <a:xfrm>
            <a:off x="0" y="6638636"/>
            <a:ext cx="8686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defRPr/>
            </a:pPr>
            <a:r>
              <a:rPr lang="en-US" sz="1100" smtClean="0">
                <a:solidFill>
                  <a:schemeClr val="bg1">
                    <a:lumMod val="50000"/>
                  </a:schemeClr>
                </a:solidFill>
              </a:rPr>
              <a:t>INSTITUTIONAL Sales Material.  Not for Distribution to the Public.</a:t>
            </a:r>
          </a:p>
          <a:p>
            <a:pPr>
              <a:defRPr/>
            </a:pPr>
            <a:r>
              <a:rPr lang="en-US" sz="110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90058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Infrastructure Spending Is Needed to Improve Productivity </a:t>
            </a:r>
            <a:endParaRPr lang="en-US" sz="2200" dirty="0">
              <a:solidFill>
                <a:srgbClr val="002F62"/>
              </a:solidFill>
              <a:cs typeface="+mj-cs"/>
            </a:endParaRPr>
          </a:p>
        </p:txBody>
      </p:sp>
      <p:sp>
        <p:nvSpPr>
          <p:cNvPr id="4" name="Slide Number Placeholder 3"/>
          <p:cNvSpPr>
            <a:spLocks noGrp="1"/>
          </p:cNvSpPr>
          <p:nvPr>
            <p:ph type="sldNum" sz="quarter" idx="4"/>
          </p:nvPr>
        </p:nvSpPr>
        <p:spPr/>
        <p:txBody>
          <a:bodyPr/>
          <a:lstStyle/>
          <a:p>
            <a:fld id="{8F4A8306-F50A-4A17-A62E-CCF64E945FF0}" type="slidenum">
              <a:rPr lang="en-US" smtClean="0"/>
              <a:pPr/>
              <a:t>23</a:t>
            </a:fld>
            <a:endParaRPr lang="en-US" dirty="0"/>
          </a:p>
        </p:txBody>
      </p:sp>
      <p:sp>
        <p:nvSpPr>
          <p:cNvPr id="7" name="Rectangle 6"/>
          <p:cNvSpPr/>
          <p:nvPr/>
        </p:nvSpPr>
        <p:spPr>
          <a:xfrm>
            <a:off x="1" y="6361471"/>
            <a:ext cx="2094270" cy="415498"/>
          </a:xfrm>
          <a:prstGeom prst="rect">
            <a:avLst/>
          </a:prstGeom>
        </p:spPr>
        <p:txBody>
          <a:bodyPr wrap="square">
            <a:spAutoFit/>
          </a:bodyPr>
          <a:lstStyle/>
          <a:p>
            <a:pPr>
              <a:spcAft>
                <a:spcPts val="600"/>
              </a:spcAft>
              <a:buClr>
                <a:srgbClr val="002F5F"/>
              </a:buClr>
              <a:buSzPct val="100000"/>
            </a:pPr>
            <a:r>
              <a:rPr lang="en-US" sz="800" dirty="0" smtClean="0">
                <a:solidFill>
                  <a:srgbClr val="002F62"/>
                </a:solidFill>
                <a:latin typeface="Arial Narrow" panose="020B0606020202030204" pitchFamily="34" charset="0"/>
                <a:cs typeface="Arial" pitchFamily="34" charset="0"/>
              </a:rPr>
              <a:t>Source: </a:t>
            </a:r>
            <a:r>
              <a:rPr lang="en-US" sz="800" dirty="0" smtClean="0"/>
              <a:t>American </a:t>
            </a:r>
            <a:r>
              <a:rPr lang="en-US" sz="800" dirty="0"/>
              <a:t>Society of Civil Engineers, 2017</a:t>
            </a:r>
          </a:p>
          <a:p>
            <a:pPr lvl="0">
              <a:spcAft>
                <a:spcPts val="600"/>
              </a:spcAft>
              <a:buClr>
                <a:srgbClr val="002F5F"/>
              </a:buClr>
              <a:buSzPct val="100000"/>
            </a:pPr>
            <a:endParaRPr lang="en-US" sz="800" dirty="0" smtClean="0">
              <a:solidFill>
                <a:srgbClr val="002F62"/>
              </a:solidFill>
              <a:latin typeface="Arial Narrow" panose="020B0606020202030204" pitchFamily="34" charset="0"/>
              <a:cs typeface="Arial" pitchFamily="34" charset="0"/>
            </a:endParaRPr>
          </a:p>
        </p:txBody>
      </p:sp>
      <p:pic>
        <p:nvPicPr>
          <p:cNvPr id="9" name="Picture 8"/>
          <p:cNvPicPr>
            <a:picLocks noChangeAspect="1"/>
          </p:cNvPicPr>
          <p:nvPr/>
        </p:nvPicPr>
        <p:blipFill rotWithShape="1">
          <a:blip r:embed="rId2"/>
          <a:srcRect l="2725" t="6587" r="2227"/>
          <a:stretch/>
        </p:blipFill>
        <p:spPr>
          <a:xfrm>
            <a:off x="292609" y="896112"/>
            <a:ext cx="5422392" cy="2390774"/>
          </a:xfrm>
          <a:prstGeom prst="rect">
            <a:avLst/>
          </a:prstGeom>
        </p:spPr>
      </p:pic>
      <p:pic>
        <p:nvPicPr>
          <p:cNvPr id="11" name="Picture 10"/>
          <p:cNvPicPr>
            <a:picLocks noChangeAspect="1"/>
          </p:cNvPicPr>
          <p:nvPr/>
        </p:nvPicPr>
        <p:blipFill rotWithShape="1">
          <a:blip r:embed="rId3"/>
          <a:srcRect l="4848"/>
          <a:stretch/>
        </p:blipFill>
        <p:spPr>
          <a:xfrm>
            <a:off x="5715001" y="896112"/>
            <a:ext cx="3383280" cy="5230368"/>
          </a:xfrm>
          <a:prstGeom prst="rect">
            <a:avLst/>
          </a:prstGeom>
        </p:spPr>
      </p:pic>
      <p:pic>
        <p:nvPicPr>
          <p:cNvPr id="12" name="Content Placeholder 11"/>
          <p:cNvPicPr>
            <a:picLocks noGrp="1" noChangeAspect="1"/>
          </p:cNvPicPr>
          <p:nvPr>
            <p:ph idx="1"/>
          </p:nvPr>
        </p:nvPicPr>
        <p:blipFill>
          <a:blip r:embed="rId4"/>
          <a:stretch>
            <a:fillRect/>
          </a:stretch>
        </p:blipFill>
        <p:spPr>
          <a:xfrm>
            <a:off x="1189292" y="3214994"/>
            <a:ext cx="3629025" cy="2362200"/>
          </a:xfrm>
          <a:prstGeom prst="rect">
            <a:avLst/>
          </a:prstGeom>
        </p:spPr>
      </p:pic>
      <p:sp>
        <p:nvSpPr>
          <p:cNvPr id="13"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2940424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latin typeface="Arial Narrow" panose="020B0606020202030204" pitchFamily="34" charset="0"/>
              </a:rPr>
              <a:t>Pace of Federal Regulations, Which Has Doubled Over the Last Eight Years, </a:t>
            </a:r>
            <a:br>
              <a:rPr lang="en-US" sz="2000" dirty="0" smtClean="0">
                <a:latin typeface="Arial Narrow" panose="020B0606020202030204" pitchFamily="34" charset="0"/>
              </a:rPr>
            </a:br>
            <a:r>
              <a:rPr lang="en-US" sz="2000" dirty="0" smtClean="0">
                <a:latin typeface="Arial Narrow" panose="020B0606020202030204" pitchFamily="34" charset="0"/>
              </a:rPr>
              <a:t>is at a Half-Century Peak</a:t>
            </a:r>
            <a:endParaRPr lang="en-US" sz="2000" dirty="0">
              <a:latin typeface="Arial Narrow" panose="020B0606020202030204" pitchFamily="34" charset="0"/>
            </a:endParaRPr>
          </a:p>
        </p:txBody>
      </p:sp>
      <p:sp>
        <p:nvSpPr>
          <p:cNvPr id="5" name="Slide Number Placeholder 4"/>
          <p:cNvSpPr>
            <a:spLocks noGrp="1"/>
          </p:cNvSpPr>
          <p:nvPr>
            <p:ph type="sldNum" sz="quarter" idx="14"/>
          </p:nvPr>
        </p:nvSpPr>
        <p:spPr/>
        <p:txBody>
          <a:bodyPr/>
          <a:lstStyle/>
          <a:p>
            <a:pPr>
              <a:defRPr/>
            </a:pPr>
            <a:fld id="{43934DE5-E917-470B-8DAC-48FEB5F07495}" type="slidenum">
              <a:rPr lang="en-US" smtClean="0"/>
              <a:pPr>
                <a:defRPr/>
              </a:pPr>
              <a:t>24</a:t>
            </a:fld>
            <a:endParaRPr lang="en-US" dirty="0"/>
          </a:p>
        </p:txBody>
      </p:sp>
      <p:sp>
        <p:nvSpPr>
          <p:cNvPr id="8" name="Text Placeholder 3"/>
          <p:cNvSpPr>
            <a:spLocks noGrp="1"/>
          </p:cNvSpPr>
          <p:nvPr>
            <p:ph type="body" sz="quarter" idx="13"/>
          </p:nvPr>
        </p:nvSpPr>
        <p:spPr>
          <a:xfrm>
            <a:off x="0" y="5523236"/>
            <a:ext cx="9144000" cy="1066800"/>
          </a:xfrm>
        </p:spPr>
        <p:txBody>
          <a:bodyPr/>
          <a:lstStyle/>
          <a:p>
            <a:r>
              <a:rPr lang="en-US" dirty="0" smtClean="0"/>
              <a:t>Source: </a:t>
            </a:r>
            <a:r>
              <a:rPr lang="en-US" dirty="0" err="1" smtClean="0"/>
              <a:t>Fundstrat</a:t>
            </a:r>
            <a:r>
              <a:rPr lang="en-US" dirty="0" smtClean="0"/>
              <a:t>, as of February 3, 2017</a:t>
            </a:r>
            <a:endParaRPr lang="en-US" dirty="0"/>
          </a:p>
        </p:txBody>
      </p:sp>
      <p:pic>
        <p:nvPicPr>
          <p:cNvPr id="4" name="Picture 3"/>
          <p:cNvPicPr>
            <a:picLocks noChangeAspect="1"/>
          </p:cNvPicPr>
          <p:nvPr/>
        </p:nvPicPr>
        <p:blipFill>
          <a:blip r:embed="rId2"/>
          <a:stretch>
            <a:fillRect/>
          </a:stretch>
        </p:blipFill>
        <p:spPr>
          <a:xfrm>
            <a:off x="170306" y="859313"/>
            <a:ext cx="8803387" cy="5139373"/>
          </a:xfrm>
          <a:prstGeom prst="rect">
            <a:avLst/>
          </a:prstGeom>
        </p:spPr>
      </p:pic>
      <p:sp>
        <p:nvSpPr>
          <p:cNvPr id="7" name="Footer Placeholder 3"/>
          <p:cNvSpPr txBox="1">
            <a:spLocks/>
          </p:cNvSpPr>
          <p:nvPr/>
        </p:nvSpPr>
        <p:spPr>
          <a:xfrm>
            <a:off x="0" y="6638636"/>
            <a:ext cx="8686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defRPr/>
            </a:pPr>
            <a:r>
              <a:rPr lang="en-US" sz="1100" smtClean="0">
                <a:solidFill>
                  <a:schemeClr val="bg1">
                    <a:lumMod val="50000"/>
                  </a:schemeClr>
                </a:solidFill>
              </a:rPr>
              <a:t>INSTITUTIONAL Sales Material.  Not for Distribution to the Public.</a:t>
            </a:r>
          </a:p>
          <a:p>
            <a:pPr>
              <a:defRPr/>
            </a:pPr>
            <a:r>
              <a:rPr lang="en-US" sz="110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23240980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6966414" y="4762086"/>
            <a:ext cx="2039112" cy="1335024"/>
            <a:chOff x="5944646" y="4535746"/>
            <a:chExt cx="2039112" cy="1335024"/>
          </a:xfrm>
        </p:grpSpPr>
        <p:sp>
          <p:nvSpPr>
            <p:cNvPr id="31" name="Rounded Rectangle 30"/>
            <p:cNvSpPr/>
            <p:nvPr/>
          </p:nvSpPr>
          <p:spPr>
            <a:xfrm>
              <a:off x="5944646" y="4535746"/>
              <a:ext cx="2039112" cy="1335024"/>
            </a:xfrm>
            <a:prstGeom prst="roundRect">
              <a:avLst/>
            </a:prstGeom>
            <a:solidFill>
              <a:schemeClr val="accent6">
                <a:alpha val="7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sz="800" kern="1200">
                  <a:solidFill>
                    <a:schemeClr val="lt1"/>
                  </a:solidFill>
                  <a:latin typeface="+mn-lt"/>
                  <a:ea typeface="+mn-ea"/>
                  <a:cs typeface="+mn-cs"/>
                </a:defRPr>
              </a:lvl1pPr>
              <a:lvl2pPr marL="457200" algn="l" rtl="0" fontAlgn="base">
                <a:spcBef>
                  <a:spcPct val="0"/>
                </a:spcBef>
                <a:spcAft>
                  <a:spcPct val="0"/>
                </a:spcAft>
                <a:defRPr sz="800" kern="1200">
                  <a:solidFill>
                    <a:schemeClr val="lt1"/>
                  </a:solidFill>
                  <a:latin typeface="+mn-lt"/>
                  <a:ea typeface="+mn-ea"/>
                  <a:cs typeface="+mn-cs"/>
                </a:defRPr>
              </a:lvl2pPr>
              <a:lvl3pPr marL="914400" algn="l" rtl="0" fontAlgn="base">
                <a:spcBef>
                  <a:spcPct val="0"/>
                </a:spcBef>
                <a:spcAft>
                  <a:spcPct val="0"/>
                </a:spcAft>
                <a:defRPr sz="800" kern="1200">
                  <a:solidFill>
                    <a:schemeClr val="lt1"/>
                  </a:solidFill>
                  <a:latin typeface="+mn-lt"/>
                  <a:ea typeface="+mn-ea"/>
                  <a:cs typeface="+mn-cs"/>
                </a:defRPr>
              </a:lvl3pPr>
              <a:lvl4pPr marL="1371600" algn="l" rtl="0" fontAlgn="base">
                <a:spcBef>
                  <a:spcPct val="0"/>
                </a:spcBef>
                <a:spcAft>
                  <a:spcPct val="0"/>
                </a:spcAft>
                <a:defRPr sz="800" kern="1200">
                  <a:solidFill>
                    <a:schemeClr val="lt1"/>
                  </a:solidFill>
                  <a:latin typeface="+mn-lt"/>
                  <a:ea typeface="+mn-ea"/>
                  <a:cs typeface="+mn-cs"/>
                </a:defRPr>
              </a:lvl4pPr>
              <a:lvl5pPr marL="1828800" algn="l" rtl="0" fontAlgn="base">
                <a:spcBef>
                  <a:spcPct val="0"/>
                </a:spcBef>
                <a:spcAft>
                  <a:spcPct val="0"/>
                </a:spcAft>
                <a:defRPr sz="800" kern="1200">
                  <a:solidFill>
                    <a:schemeClr val="lt1"/>
                  </a:solidFill>
                  <a:latin typeface="+mn-lt"/>
                  <a:ea typeface="+mn-ea"/>
                  <a:cs typeface="+mn-cs"/>
                </a:defRPr>
              </a:lvl5pPr>
              <a:lvl6pPr marL="2286000" algn="l" defTabSz="914400" rtl="0" eaLnBrk="1" latinLnBrk="0" hangingPunct="1">
                <a:defRPr sz="800" kern="1200">
                  <a:solidFill>
                    <a:schemeClr val="lt1"/>
                  </a:solidFill>
                  <a:latin typeface="+mn-lt"/>
                  <a:ea typeface="+mn-ea"/>
                  <a:cs typeface="+mn-cs"/>
                </a:defRPr>
              </a:lvl6pPr>
              <a:lvl7pPr marL="2743200" algn="l" defTabSz="914400" rtl="0" eaLnBrk="1" latinLnBrk="0" hangingPunct="1">
                <a:defRPr sz="800" kern="1200">
                  <a:solidFill>
                    <a:schemeClr val="lt1"/>
                  </a:solidFill>
                  <a:latin typeface="+mn-lt"/>
                  <a:ea typeface="+mn-ea"/>
                  <a:cs typeface="+mn-cs"/>
                </a:defRPr>
              </a:lvl7pPr>
              <a:lvl8pPr marL="3200400" algn="l" defTabSz="914400" rtl="0" eaLnBrk="1" latinLnBrk="0" hangingPunct="1">
                <a:defRPr sz="800" kern="1200">
                  <a:solidFill>
                    <a:schemeClr val="lt1"/>
                  </a:solidFill>
                  <a:latin typeface="+mn-lt"/>
                  <a:ea typeface="+mn-ea"/>
                  <a:cs typeface="+mn-cs"/>
                </a:defRPr>
              </a:lvl8pPr>
              <a:lvl9pPr marL="3657600" algn="l" defTabSz="914400" rtl="0" eaLnBrk="1" latinLnBrk="0" hangingPunct="1">
                <a:defRPr sz="800" kern="1200">
                  <a:solidFill>
                    <a:schemeClr val="lt1"/>
                  </a:solidFill>
                  <a:latin typeface="+mn-lt"/>
                  <a:ea typeface="+mn-ea"/>
                  <a:cs typeface="+mn-cs"/>
                </a:defRPr>
              </a:lvl9pPr>
            </a:lstStyle>
            <a:p>
              <a:pPr algn="ctr"/>
              <a:r>
                <a:rPr lang="en-US" sz="1100" b="1" dirty="0">
                  <a:solidFill>
                    <a:schemeClr val="accent1"/>
                  </a:solidFill>
                </a:rPr>
                <a:t>Dallas Regional Manufacturing Index</a:t>
              </a:r>
            </a:p>
          </p:txBody>
        </p:sp>
        <p:sp>
          <p:nvSpPr>
            <p:cNvPr id="52" name="TextBox 51"/>
            <p:cNvSpPr txBox="1"/>
            <p:nvPr/>
          </p:nvSpPr>
          <p:spPr>
            <a:xfrm>
              <a:off x="6033211" y="5494681"/>
              <a:ext cx="697688" cy="253916"/>
            </a:xfrm>
            <a:prstGeom prst="rect">
              <a:avLst/>
            </a:prstGeom>
            <a:noFill/>
          </p:spPr>
          <p:txBody>
            <a:bodyPr wrap="square" rtlCol="0">
              <a:spAutoFit/>
            </a:bodyPr>
            <a:lstStyle/>
            <a:p>
              <a:pPr algn="ctr"/>
              <a:r>
                <a:rPr lang="en-US" sz="1050" dirty="0" smtClean="0">
                  <a:solidFill>
                    <a:schemeClr val="accent1"/>
                  </a:solidFill>
                </a:rPr>
                <a:t>(4.8)</a:t>
              </a:r>
              <a:endParaRPr lang="en-US" sz="1050" dirty="0">
                <a:solidFill>
                  <a:schemeClr val="accent1"/>
                </a:solidFill>
                <a:latin typeface="+mn-lt"/>
              </a:endParaRPr>
            </a:p>
          </p:txBody>
        </p:sp>
        <p:sp>
          <p:nvSpPr>
            <p:cNvPr id="53" name="TextBox 52"/>
            <p:cNvSpPr txBox="1"/>
            <p:nvPr/>
          </p:nvSpPr>
          <p:spPr>
            <a:xfrm>
              <a:off x="7197272" y="5092832"/>
              <a:ext cx="514350" cy="253916"/>
            </a:xfrm>
            <a:prstGeom prst="rect">
              <a:avLst/>
            </a:prstGeom>
            <a:noFill/>
          </p:spPr>
          <p:txBody>
            <a:bodyPr wrap="square" rtlCol="0">
              <a:spAutoFit/>
            </a:bodyPr>
            <a:lstStyle/>
            <a:p>
              <a:pPr algn="ctr"/>
              <a:r>
                <a:rPr lang="en-US" sz="1050" dirty="0" smtClean="0">
                  <a:solidFill>
                    <a:schemeClr val="accent1"/>
                  </a:solidFill>
                </a:rPr>
                <a:t>24.5</a:t>
              </a:r>
              <a:endParaRPr lang="en-US" sz="1050" dirty="0">
                <a:solidFill>
                  <a:schemeClr val="accent1"/>
                </a:solidFill>
                <a:latin typeface="+mn-lt"/>
              </a:endParaRPr>
            </a:p>
          </p:txBody>
        </p:sp>
        <p:sp>
          <p:nvSpPr>
            <p:cNvPr id="68" name="TextBox 67"/>
            <p:cNvSpPr txBox="1"/>
            <p:nvPr/>
          </p:nvSpPr>
          <p:spPr>
            <a:xfrm>
              <a:off x="6013394" y="5264845"/>
              <a:ext cx="662188" cy="253916"/>
            </a:xfrm>
            <a:prstGeom prst="rect">
              <a:avLst/>
            </a:prstGeom>
            <a:noFill/>
          </p:spPr>
          <p:txBody>
            <a:bodyPr wrap="square" rtlCol="0">
              <a:spAutoFit/>
            </a:bodyPr>
            <a:lstStyle/>
            <a:p>
              <a:pPr algn="ctr"/>
              <a:r>
                <a:rPr lang="en-US" sz="1050" dirty="0" smtClean="0">
                  <a:solidFill>
                    <a:schemeClr val="accent1"/>
                  </a:solidFill>
                  <a:latin typeface="+mn-lt"/>
                </a:rPr>
                <a:t>Aug. </a:t>
              </a:r>
              <a:r>
                <a:rPr lang="en-US" sz="1050" dirty="0">
                  <a:solidFill>
                    <a:schemeClr val="accent1"/>
                  </a:solidFill>
                  <a:latin typeface="+mn-lt"/>
                </a:rPr>
                <a:t>16</a:t>
              </a:r>
            </a:p>
          </p:txBody>
        </p:sp>
        <p:sp>
          <p:nvSpPr>
            <p:cNvPr id="69" name="TextBox 68"/>
            <p:cNvSpPr txBox="1"/>
            <p:nvPr/>
          </p:nvSpPr>
          <p:spPr>
            <a:xfrm>
              <a:off x="7171389" y="5279709"/>
              <a:ext cx="662188" cy="253916"/>
            </a:xfrm>
            <a:prstGeom prst="rect">
              <a:avLst/>
            </a:prstGeom>
            <a:noFill/>
          </p:spPr>
          <p:txBody>
            <a:bodyPr wrap="square" rtlCol="0">
              <a:spAutoFit/>
            </a:bodyPr>
            <a:lstStyle/>
            <a:p>
              <a:pPr algn="ctr"/>
              <a:r>
                <a:rPr lang="en-US" sz="1050" dirty="0" smtClean="0">
                  <a:solidFill>
                    <a:schemeClr val="accent1"/>
                  </a:solidFill>
                  <a:latin typeface="+mn-lt"/>
                </a:rPr>
                <a:t>Feb. 17</a:t>
              </a:r>
              <a:endParaRPr lang="en-US" sz="1050" dirty="0">
                <a:solidFill>
                  <a:schemeClr val="accent1"/>
                </a:solidFill>
                <a:latin typeface="+mn-lt"/>
              </a:endParaRPr>
            </a:p>
          </p:txBody>
        </p:sp>
      </p:grpSp>
      <p:grpSp>
        <p:nvGrpSpPr>
          <p:cNvPr id="82" name="Group 81"/>
          <p:cNvGrpSpPr/>
          <p:nvPr/>
        </p:nvGrpSpPr>
        <p:grpSpPr>
          <a:xfrm>
            <a:off x="6938982" y="3325512"/>
            <a:ext cx="2039112" cy="1335024"/>
            <a:chOff x="5944646" y="3443835"/>
            <a:chExt cx="1637617" cy="957263"/>
          </a:xfrm>
        </p:grpSpPr>
        <p:sp>
          <p:nvSpPr>
            <p:cNvPr id="34" name="Rounded Rectangle 33"/>
            <p:cNvSpPr/>
            <p:nvPr/>
          </p:nvSpPr>
          <p:spPr>
            <a:xfrm>
              <a:off x="5989207" y="3443835"/>
              <a:ext cx="1593056" cy="957263"/>
            </a:xfrm>
            <a:prstGeom prst="roundRect">
              <a:avLst/>
            </a:prstGeom>
            <a:solidFill>
              <a:schemeClr val="accent6">
                <a:alpha val="7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sz="800" kern="1200">
                  <a:solidFill>
                    <a:schemeClr val="lt1"/>
                  </a:solidFill>
                  <a:latin typeface="+mn-lt"/>
                  <a:ea typeface="+mn-ea"/>
                  <a:cs typeface="+mn-cs"/>
                </a:defRPr>
              </a:lvl1pPr>
              <a:lvl2pPr marL="457200" algn="l" rtl="0" fontAlgn="base">
                <a:spcBef>
                  <a:spcPct val="0"/>
                </a:spcBef>
                <a:spcAft>
                  <a:spcPct val="0"/>
                </a:spcAft>
                <a:defRPr sz="800" kern="1200">
                  <a:solidFill>
                    <a:schemeClr val="lt1"/>
                  </a:solidFill>
                  <a:latin typeface="+mn-lt"/>
                  <a:ea typeface="+mn-ea"/>
                  <a:cs typeface="+mn-cs"/>
                </a:defRPr>
              </a:lvl2pPr>
              <a:lvl3pPr marL="914400" algn="l" rtl="0" fontAlgn="base">
                <a:spcBef>
                  <a:spcPct val="0"/>
                </a:spcBef>
                <a:spcAft>
                  <a:spcPct val="0"/>
                </a:spcAft>
                <a:defRPr sz="800" kern="1200">
                  <a:solidFill>
                    <a:schemeClr val="lt1"/>
                  </a:solidFill>
                  <a:latin typeface="+mn-lt"/>
                  <a:ea typeface="+mn-ea"/>
                  <a:cs typeface="+mn-cs"/>
                </a:defRPr>
              </a:lvl3pPr>
              <a:lvl4pPr marL="1371600" algn="l" rtl="0" fontAlgn="base">
                <a:spcBef>
                  <a:spcPct val="0"/>
                </a:spcBef>
                <a:spcAft>
                  <a:spcPct val="0"/>
                </a:spcAft>
                <a:defRPr sz="800" kern="1200">
                  <a:solidFill>
                    <a:schemeClr val="lt1"/>
                  </a:solidFill>
                  <a:latin typeface="+mn-lt"/>
                  <a:ea typeface="+mn-ea"/>
                  <a:cs typeface="+mn-cs"/>
                </a:defRPr>
              </a:lvl4pPr>
              <a:lvl5pPr marL="1828800" algn="l" rtl="0" fontAlgn="base">
                <a:spcBef>
                  <a:spcPct val="0"/>
                </a:spcBef>
                <a:spcAft>
                  <a:spcPct val="0"/>
                </a:spcAft>
                <a:defRPr sz="800" kern="1200">
                  <a:solidFill>
                    <a:schemeClr val="lt1"/>
                  </a:solidFill>
                  <a:latin typeface="+mn-lt"/>
                  <a:ea typeface="+mn-ea"/>
                  <a:cs typeface="+mn-cs"/>
                </a:defRPr>
              </a:lvl5pPr>
              <a:lvl6pPr marL="2286000" algn="l" defTabSz="914400" rtl="0" eaLnBrk="1" latinLnBrk="0" hangingPunct="1">
                <a:defRPr sz="800" kern="1200">
                  <a:solidFill>
                    <a:schemeClr val="lt1"/>
                  </a:solidFill>
                  <a:latin typeface="+mn-lt"/>
                  <a:ea typeface="+mn-ea"/>
                  <a:cs typeface="+mn-cs"/>
                </a:defRPr>
              </a:lvl6pPr>
              <a:lvl7pPr marL="2743200" algn="l" defTabSz="914400" rtl="0" eaLnBrk="1" latinLnBrk="0" hangingPunct="1">
                <a:defRPr sz="800" kern="1200">
                  <a:solidFill>
                    <a:schemeClr val="lt1"/>
                  </a:solidFill>
                  <a:latin typeface="+mn-lt"/>
                  <a:ea typeface="+mn-ea"/>
                  <a:cs typeface="+mn-cs"/>
                </a:defRPr>
              </a:lvl7pPr>
              <a:lvl8pPr marL="3200400" algn="l" defTabSz="914400" rtl="0" eaLnBrk="1" latinLnBrk="0" hangingPunct="1">
                <a:defRPr sz="800" kern="1200">
                  <a:solidFill>
                    <a:schemeClr val="lt1"/>
                  </a:solidFill>
                  <a:latin typeface="+mn-lt"/>
                  <a:ea typeface="+mn-ea"/>
                  <a:cs typeface="+mn-cs"/>
                </a:defRPr>
              </a:lvl8pPr>
              <a:lvl9pPr marL="3657600" algn="l" defTabSz="914400" rtl="0" eaLnBrk="1" latinLnBrk="0" hangingPunct="1">
                <a:defRPr sz="800" kern="1200">
                  <a:solidFill>
                    <a:schemeClr val="lt1"/>
                  </a:solidFill>
                  <a:latin typeface="+mn-lt"/>
                  <a:ea typeface="+mn-ea"/>
                  <a:cs typeface="+mn-cs"/>
                </a:defRPr>
              </a:lvl9pPr>
            </a:lstStyle>
            <a:p>
              <a:pPr algn="ctr"/>
              <a:r>
                <a:rPr lang="en-US" sz="1100" b="1" dirty="0">
                  <a:solidFill>
                    <a:schemeClr val="accent1"/>
                  </a:solidFill>
                </a:rPr>
                <a:t>Philadelphia Regional Manufacturing Index</a:t>
              </a:r>
            </a:p>
          </p:txBody>
        </p:sp>
        <p:sp>
          <p:nvSpPr>
            <p:cNvPr id="50" name="TextBox 49"/>
            <p:cNvSpPr txBox="1"/>
            <p:nvPr/>
          </p:nvSpPr>
          <p:spPr>
            <a:xfrm>
              <a:off x="6038388" y="4138495"/>
              <a:ext cx="514350" cy="182067"/>
            </a:xfrm>
            <a:prstGeom prst="rect">
              <a:avLst/>
            </a:prstGeom>
            <a:noFill/>
          </p:spPr>
          <p:txBody>
            <a:bodyPr wrap="square" rtlCol="0">
              <a:spAutoFit/>
            </a:bodyPr>
            <a:lstStyle/>
            <a:p>
              <a:pPr algn="ctr"/>
              <a:r>
                <a:rPr lang="en-US" sz="1050" dirty="0">
                  <a:solidFill>
                    <a:schemeClr val="accent1"/>
                  </a:solidFill>
                </a:rPr>
                <a:t>(2.9)</a:t>
              </a:r>
              <a:endParaRPr lang="en-US" sz="1050" dirty="0">
                <a:solidFill>
                  <a:schemeClr val="accent1"/>
                </a:solidFill>
                <a:latin typeface="+mn-lt"/>
              </a:endParaRPr>
            </a:p>
          </p:txBody>
        </p:sp>
        <p:sp>
          <p:nvSpPr>
            <p:cNvPr id="51" name="TextBox 50"/>
            <p:cNvSpPr txBox="1"/>
            <p:nvPr/>
          </p:nvSpPr>
          <p:spPr>
            <a:xfrm>
              <a:off x="6922264" y="3828470"/>
              <a:ext cx="514350" cy="182067"/>
            </a:xfrm>
            <a:prstGeom prst="rect">
              <a:avLst/>
            </a:prstGeom>
            <a:noFill/>
          </p:spPr>
          <p:txBody>
            <a:bodyPr wrap="square" rtlCol="0">
              <a:spAutoFit/>
            </a:bodyPr>
            <a:lstStyle/>
            <a:p>
              <a:pPr algn="ctr"/>
              <a:r>
                <a:rPr lang="en-US" sz="1050" dirty="0" smtClean="0">
                  <a:solidFill>
                    <a:schemeClr val="accent1"/>
                  </a:solidFill>
                </a:rPr>
                <a:t>43.3</a:t>
              </a:r>
              <a:endParaRPr lang="en-US" sz="1050" dirty="0">
                <a:solidFill>
                  <a:schemeClr val="accent1"/>
                </a:solidFill>
                <a:latin typeface="+mn-lt"/>
              </a:endParaRPr>
            </a:p>
          </p:txBody>
        </p:sp>
        <p:sp>
          <p:nvSpPr>
            <p:cNvPr id="66" name="TextBox 65"/>
            <p:cNvSpPr txBox="1"/>
            <p:nvPr/>
          </p:nvSpPr>
          <p:spPr>
            <a:xfrm>
              <a:off x="5944646" y="4003047"/>
              <a:ext cx="662188" cy="182067"/>
            </a:xfrm>
            <a:prstGeom prst="rect">
              <a:avLst/>
            </a:prstGeom>
            <a:noFill/>
          </p:spPr>
          <p:txBody>
            <a:bodyPr wrap="square" rtlCol="0">
              <a:spAutoFit/>
            </a:bodyPr>
            <a:lstStyle/>
            <a:p>
              <a:pPr algn="ctr"/>
              <a:r>
                <a:rPr lang="en-US" sz="1050" dirty="0">
                  <a:solidFill>
                    <a:schemeClr val="accent1"/>
                  </a:solidFill>
                  <a:latin typeface="+mn-lt"/>
                </a:rPr>
                <a:t>Jul. 16</a:t>
              </a:r>
            </a:p>
          </p:txBody>
        </p:sp>
        <p:sp>
          <p:nvSpPr>
            <p:cNvPr id="67" name="TextBox 66"/>
            <p:cNvSpPr txBox="1"/>
            <p:nvPr/>
          </p:nvSpPr>
          <p:spPr>
            <a:xfrm>
              <a:off x="6865184" y="4023097"/>
              <a:ext cx="662188" cy="182067"/>
            </a:xfrm>
            <a:prstGeom prst="rect">
              <a:avLst/>
            </a:prstGeom>
            <a:noFill/>
          </p:spPr>
          <p:txBody>
            <a:bodyPr wrap="square" rtlCol="0">
              <a:spAutoFit/>
            </a:bodyPr>
            <a:lstStyle/>
            <a:p>
              <a:pPr algn="ctr"/>
              <a:r>
                <a:rPr lang="en-US" sz="1050" dirty="0" smtClean="0">
                  <a:solidFill>
                    <a:schemeClr val="accent1"/>
                  </a:solidFill>
                  <a:latin typeface="+mn-lt"/>
                </a:rPr>
                <a:t>Feb. </a:t>
              </a:r>
              <a:r>
                <a:rPr lang="en-US" sz="1050" dirty="0">
                  <a:solidFill>
                    <a:schemeClr val="accent1"/>
                  </a:solidFill>
                  <a:latin typeface="+mn-lt"/>
                </a:rPr>
                <a:t>17</a:t>
              </a:r>
            </a:p>
          </p:txBody>
        </p:sp>
      </p:grpSp>
      <p:grpSp>
        <p:nvGrpSpPr>
          <p:cNvPr id="29" name="Group 28"/>
          <p:cNvGrpSpPr/>
          <p:nvPr/>
        </p:nvGrpSpPr>
        <p:grpSpPr>
          <a:xfrm>
            <a:off x="4788540" y="4789092"/>
            <a:ext cx="2042977" cy="1335875"/>
            <a:chOff x="3769831" y="4282082"/>
            <a:chExt cx="1925938" cy="1255065"/>
          </a:xfrm>
        </p:grpSpPr>
        <p:sp>
          <p:nvSpPr>
            <p:cNvPr id="30" name="Rounded Rectangle 29"/>
            <p:cNvSpPr/>
            <p:nvPr/>
          </p:nvSpPr>
          <p:spPr>
            <a:xfrm>
              <a:off x="3769831" y="4282082"/>
              <a:ext cx="1925938" cy="1255065"/>
            </a:xfrm>
            <a:prstGeom prst="roundRect">
              <a:avLst/>
            </a:prstGeom>
            <a:solidFill>
              <a:schemeClr val="accent6">
                <a:alpha val="7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sz="800" kern="1200">
                  <a:solidFill>
                    <a:schemeClr val="lt1"/>
                  </a:solidFill>
                  <a:latin typeface="+mn-lt"/>
                  <a:ea typeface="+mn-ea"/>
                  <a:cs typeface="+mn-cs"/>
                </a:defRPr>
              </a:lvl1pPr>
              <a:lvl2pPr marL="457200" algn="l" rtl="0" fontAlgn="base">
                <a:spcBef>
                  <a:spcPct val="0"/>
                </a:spcBef>
                <a:spcAft>
                  <a:spcPct val="0"/>
                </a:spcAft>
                <a:defRPr sz="800" kern="1200">
                  <a:solidFill>
                    <a:schemeClr val="lt1"/>
                  </a:solidFill>
                  <a:latin typeface="+mn-lt"/>
                  <a:ea typeface="+mn-ea"/>
                  <a:cs typeface="+mn-cs"/>
                </a:defRPr>
              </a:lvl2pPr>
              <a:lvl3pPr marL="914400" algn="l" rtl="0" fontAlgn="base">
                <a:spcBef>
                  <a:spcPct val="0"/>
                </a:spcBef>
                <a:spcAft>
                  <a:spcPct val="0"/>
                </a:spcAft>
                <a:defRPr sz="800" kern="1200">
                  <a:solidFill>
                    <a:schemeClr val="lt1"/>
                  </a:solidFill>
                  <a:latin typeface="+mn-lt"/>
                  <a:ea typeface="+mn-ea"/>
                  <a:cs typeface="+mn-cs"/>
                </a:defRPr>
              </a:lvl3pPr>
              <a:lvl4pPr marL="1371600" algn="l" rtl="0" fontAlgn="base">
                <a:spcBef>
                  <a:spcPct val="0"/>
                </a:spcBef>
                <a:spcAft>
                  <a:spcPct val="0"/>
                </a:spcAft>
                <a:defRPr sz="800" kern="1200">
                  <a:solidFill>
                    <a:schemeClr val="lt1"/>
                  </a:solidFill>
                  <a:latin typeface="+mn-lt"/>
                  <a:ea typeface="+mn-ea"/>
                  <a:cs typeface="+mn-cs"/>
                </a:defRPr>
              </a:lvl4pPr>
              <a:lvl5pPr marL="1828800" algn="l" rtl="0" fontAlgn="base">
                <a:spcBef>
                  <a:spcPct val="0"/>
                </a:spcBef>
                <a:spcAft>
                  <a:spcPct val="0"/>
                </a:spcAft>
                <a:defRPr sz="800" kern="1200">
                  <a:solidFill>
                    <a:schemeClr val="lt1"/>
                  </a:solidFill>
                  <a:latin typeface="+mn-lt"/>
                  <a:ea typeface="+mn-ea"/>
                  <a:cs typeface="+mn-cs"/>
                </a:defRPr>
              </a:lvl5pPr>
              <a:lvl6pPr marL="2286000" algn="l" defTabSz="914400" rtl="0" eaLnBrk="1" latinLnBrk="0" hangingPunct="1">
                <a:defRPr sz="800" kern="1200">
                  <a:solidFill>
                    <a:schemeClr val="lt1"/>
                  </a:solidFill>
                  <a:latin typeface="+mn-lt"/>
                  <a:ea typeface="+mn-ea"/>
                  <a:cs typeface="+mn-cs"/>
                </a:defRPr>
              </a:lvl6pPr>
              <a:lvl7pPr marL="2743200" algn="l" defTabSz="914400" rtl="0" eaLnBrk="1" latinLnBrk="0" hangingPunct="1">
                <a:defRPr sz="800" kern="1200">
                  <a:solidFill>
                    <a:schemeClr val="lt1"/>
                  </a:solidFill>
                  <a:latin typeface="+mn-lt"/>
                  <a:ea typeface="+mn-ea"/>
                  <a:cs typeface="+mn-cs"/>
                </a:defRPr>
              </a:lvl7pPr>
              <a:lvl8pPr marL="3200400" algn="l" defTabSz="914400" rtl="0" eaLnBrk="1" latinLnBrk="0" hangingPunct="1">
                <a:defRPr sz="800" kern="1200">
                  <a:solidFill>
                    <a:schemeClr val="lt1"/>
                  </a:solidFill>
                  <a:latin typeface="+mn-lt"/>
                  <a:ea typeface="+mn-ea"/>
                  <a:cs typeface="+mn-cs"/>
                </a:defRPr>
              </a:lvl8pPr>
              <a:lvl9pPr marL="3657600" algn="l" defTabSz="914400" rtl="0" eaLnBrk="1" latinLnBrk="0" hangingPunct="1">
                <a:defRPr sz="800" kern="1200">
                  <a:solidFill>
                    <a:schemeClr val="lt1"/>
                  </a:solidFill>
                  <a:latin typeface="+mn-lt"/>
                  <a:ea typeface="+mn-ea"/>
                  <a:cs typeface="+mn-cs"/>
                </a:defRPr>
              </a:lvl9pPr>
            </a:lstStyle>
            <a:p>
              <a:pPr algn="ctr"/>
              <a:r>
                <a:rPr lang="en-US" sz="1100" b="1" dirty="0">
                  <a:solidFill>
                    <a:schemeClr val="accent1"/>
                  </a:solidFill>
                </a:rPr>
                <a:t>Richmond Regional Manufacturing Index</a:t>
              </a:r>
            </a:p>
          </p:txBody>
        </p:sp>
        <p:sp>
          <p:nvSpPr>
            <p:cNvPr id="48" name="TextBox 47"/>
            <p:cNvSpPr txBox="1"/>
            <p:nvPr/>
          </p:nvSpPr>
          <p:spPr>
            <a:xfrm>
              <a:off x="3869546" y="5221471"/>
              <a:ext cx="514350" cy="238556"/>
            </a:xfrm>
            <a:prstGeom prst="rect">
              <a:avLst/>
            </a:prstGeom>
            <a:noFill/>
          </p:spPr>
          <p:txBody>
            <a:bodyPr wrap="square" rtlCol="0">
              <a:spAutoFit/>
            </a:bodyPr>
            <a:lstStyle/>
            <a:p>
              <a:pPr algn="ctr"/>
              <a:r>
                <a:rPr lang="en-US" sz="1050" dirty="0">
                  <a:solidFill>
                    <a:schemeClr val="accent1"/>
                  </a:solidFill>
                </a:rPr>
                <a:t>(11)</a:t>
              </a:r>
              <a:endParaRPr lang="en-US" sz="1050" dirty="0">
                <a:solidFill>
                  <a:schemeClr val="accent1"/>
                </a:solidFill>
                <a:latin typeface="+mn-lt"/>
              </a:endParaRPr>
            </a:p>
          </p:txBody>
        </p:sp>
        <p:sp>
          <p:nvSpPr>
            <p:cNvPr id="49" name="TextBox 48"/>
            <p:cNvSpPr txBox="1"/>
            <p:nvPr/>
          </p:nvSpPr>
          <p:spPr>
            <a:xfrm>
              <a:off x="4703374" y="4911262"/>
              <a:ext cx="514350" cy="238556"/>
            </a:xfrm>
            <a:prstGeom prst="rect">
              <a:avLst/>
            </a:prstGeom>
            <a:noFill/>
          </p:spPr>
          <p:txBody>
            <a:bodyPr wrap="square" rtlCol="0">
              <a:spAutoFit/>
            </a:bodyPr>
            <a:lstStyle/>
            <a:p>
              <a:pPr algn="ctr"/>
              <a:r>
                <a:rPr lang="en-US" sz="1050" dirty="0" smtClean="0">
                  <a:solidFill>
                    <a:schemeClr val="accent1"/>
                  </a:solidFill>
                </a:rPr>
                <a:t>22</a:t>
              </a:r>
              <a:endParaRPr lang="en-US" sz="1050" dirty="0">
                <a:solidFill>
                  <a:schemeClr val="accent1"/>
                </a:solidFill>
                <a:latin typeface="+mn-lt"/>
              </a:endParaRPr>
            </a:p>
          </p:txBody>
        </p:sp>
        <p:sp>
          <p:nvSpPr>
            <p:cNvPr id="70" name="TextBox 69"/>
            <p:cNvSpPr txBox="1"/>
            <p:nvPr/>
          </p:nvSpPr>
          <p:spPr>
            <a:xfrm>
              <a:off x="4716064" y="5094514"/>
              <a:ext cx="662188" cy="238556"/>
            </a:xfrm>
            <a:prstGeom prst="rect">
              <a:avLst/>
            </a:prstGeom>
            <a:noFill/>
          </p:spPr>
          <p:txBody>
            <a:bodyPr wrap="square" rtlCol="0">
              <a:spAutoFit/>
            </a:bodyPr>
            <a:lstStyle/>
            <a:p>
              <a:pPr algn="ctr"/>
              <a:r>
                <a:rPr lang="en-US" sz="1050" dirty="0" smtClean="0">
                  <a:solidFill>
                    <a:schemeClr val="accent1"/>
                  </a:solidFill>
                  <a:latin typeface="+mn-lt"/>
                </a:rPr>
                <a:t>Mar. </a:t>
              </a:r>
              <a:r>
                <a:rPr lang="en-US" sz="1050" dirty="0">
                  <a:solidFill>
                    <a:schemeClr val="accent1"/>
                  </a:solidFill>
                  <a:latin typeface="+mn-lt"/>
                </a:rPr>
                <a:t>17</a:t>
              </a:r>
            </a:p>
          </p:txBody>
        </p:sp>
        <p:sp>
          <p:nvSpPr>
            <p:cNvPr id="71" name="TextBox 70"/>
            <p:cNvSpPr txBox="1"/>
            <p:nvPr/>
          </p:nvSpPr>
          <p:spPr>
            <a:xfrm>
              <a:off x="3770679" y="5032179"/>
              <a:ext cx="662188" cy="238556"/>
            </a:xfrm>
            <a:prstGeom prst="rect">
              <a:avLst/>
            </a:prstGeom>
            <a:noFill/>
          </p:spPr>
          <p:txBody>
            <a:bodyPr wrap="square" rtlCol="0">
              <a:spAutoFit/>
            </a:bodyPr>
            <a:lstStyle/>
            <a:p>
              <a:pPr algn="ctr"/>
              <a:r>
                <a:rPr lang="en-US" sz="1050" dirty="0">
                  <a:solidFill>
                    <a:schemeClr val="accent1"/>
                  </a:solidFill>
                  <a:latin typeface="+mn-lt"/>
                </a:rPr>
                <a:t>Aug. 16</a:t>
              </a:r>
            </a:p>
          </p:txBody>
        </p:sp>
      </p:grpSp>
      <p:grpSp>
        <p:nvGrpSpPr>
          <p:cNvPr id="27" name="Group 26"/>
          <p:cNvGrpSpPr/>
          <p:nvPr/>
        </p:nvGrpSpPr>
        <p:grpSpPr>
          <a:xfrm>
            <a:off x="4809489" y="3347921"/>
            <a:ext cx="2039112" cy="1335024"/>
            <a:chOff x="3733348" y="3454380"/>
            <a:chExt cx="1632214" cy="957263"/>
          </a:xfrm>
        </p:grpSpPr>
        <p:sp>
          <p:nvSpPr>
            <p:cNvPr id="33" name="Rounded Rectangle 32"/>
            <p:cNvSpPr/>
            <p:nvPr/>
          </p:nvSpPr>
          <p:spPr>
            <a:xfrm>
              <a:off x="3733348" y="3454380"/>
              <a:ext cx="1593056" cy="957263"/>
            </a:xfrm>
            <a:prstGeom prst="roundRect">
              <a:avLst/>
            </a:prstGeom>
            <a:solidFill>
              <a:schemeClr val="accent6">
                <a:alpha val="7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sz="800" kern="1200">
                  <a:solidFill>
                    <a:schemeClr val="lt1"/>
                  </a:solidFill>
                  <a:latin typeface="+mn-lt"/>
                  <a:ea typeface="+mn-ea"/>
                  <a:cs typeface="+mn-cs"/>
                </a:defRPr>
              </a:lvl1pPr>
              <a:lvl2pPr marL="457200" algn="l" rtl="0" fontAlgn="base">
                <a:spcBef>
                  <a:spcPct val="0"/>
                </a:spcBef>
                <a:spcAft>
                  <a:spcPct val="0"/>
                </a:spcAft>
                <a:defRPr sz="800" kern="1200">
                  <a:solidFill>
                    <a:schemeClr val="lt1"/>
                  </a:solidFill>
                  <a:latin typeface="+mn-lt"/>
                  <a:ea typeface="+mn-ea"/>
                  <a:cs typeface="+mn-cs"/>
                </a:defRPr>
              </a:lvl2pPr>
              <a:lvl3pPr marL="914400" algn="l" rtl="0" fontAlgn="base">
                <a:spcBef>
                  <a:spcPct val="0"/>
                </a:spcBef>
                <a:spcAft>
                  <a:spcPct val="0"/>
                </a:spcAft>
                <a:defRPr sz="800" kern="1200">
                  <a:solidFill>
                    <a:schemeClr val="lt1"/>
                  </a:solidFill>
                  <a:latin typeface="+mn-lt"/>
                  <a:ea typeface="+mn-ea"/>
                  <a:cs typeface="+mn-cs"/>
                </a:defRPr>
              </a:lvl3pPr>
              <a:lvl4pPr marL="1371600" algn="l" rtl="0" fontAlgn="base">
                <a:spcBef>
                  <a:spcPct val="0"/>
                </a:spcBef>
                <a:spcAft>
                  <a:spcPct val="0"/>
                </a:spcAft>
                <a:defRPr sz="800" kern="1200">
                  <a:solidFill>
                    <a:schemeClr val="lt1"/>
                  </a:solidFill>
                  <a:latin typeface="+mn-lt"/>
                  <a:ea typeface="+mn-ea"/>
                  <a:cs typeface="+mn-cs"/>
                </a:defRPr>
              </a:lvl4pPr>
              <a:lvl5pPr marL="1828800" algn="l" rtl="0" fontAlgn="base">
                <a:spcBef>
                  <a:spcPct val="0"/>
                </a:spcBef>
                <a:spcAft>
                  <a:spcPct val="0"/>
                </a:spcAft>
                <a:defRPr sz="800" kern="1200">
                  <a:solidFill>
                    <a:schemeClr val="lt1"/>
                  </a:solidFill>
                  <a:latin typeface="+mn-lt"/>
                  <a:ea typeface="+mn-ea"/>
                  <a:cs typeface="+mn-cs"/>
                </a:defRPr>
              </a:lvl5pPr>
              <a:lvl6pPr marL="2286000" algn="l" defTabSz="914400" rtl="0" eaLnBrk="1" latinLnBrk="0" hangingPunct="1">
                <a:defRPr sz="800" kern="1200">
                  <a:solidFill>
                    <a:schemeClr val="lt1"/>
                  </a:solidFill>
                  <a:latin typeface="+mn-lt"/>
                  <a:ea typeface="+mn-ea"/>
                  <a:cs typeface="+mn-cs"/>
                </a:defRPr>
              </a:lvl6pPr>
              <a:lvl7pPr marL="2743200" algn="l" defTabSz="914400" rtl="0" eaLnBrk="1" latinLnBrk="0" hangingPunct="1">
                <a:defRPr sz="800" kern="1200">
                  <a:solidFill>
                    <a:schemeClr val="lt1"/>
                  </a:solidFill>
                  <a:latin typeface="+mn-lt"/>
                  <a:ea typeface="+mn-ea"/>
                  <a:cs typeface="+mn-cs"/>
                </a:defRPr>
              </a:lvl7pPr>
              <a:lvl8pPr marL="3200400" algn="l" defTabSz="914400" rtl="0" eaLnBrk="1" latinLnBrk="0" hangingPunct="1">
                <a:defRPr sz="800" kern="1200">
                  <a:solidFill>
                    <a:schemeClr val="lt1"/>
                  </a:solidFill>
                  <a:latin typeface="+mn-lt"/>
                  <a:ea typeface="+mn-ea"/>
                  <a:cs typeface="+mn-cs"/>
                </a:defRPr>
              </a:lvl8pPr>
              <a:lvl9pPr marL="3657600" algn="l" defTabSz="914400" rtl="0" eaLnBrk="1" latinLnBrk="0" hangingPunct="1">
                <a:defRPr sz="800" kern="1200">
                  <a:solidFill>
                    <a:schemeClr val="lt1"/>
                  </a:solidFill>
                  <a:latin typeface="+mn-lt"/>
                  <a:ea typeface="+mn-ea"/>
                  <a:cs typeface="+mn-cs"/>
                </a:defRPr>
              </a:lvl9pPr>
            </a:lstStyle>
            <a:p>
              <a:pPr algn="ctr"/>
              <a:r>
                <a:rPr lang="en-US" sz="1100" b="1" dirty="0">
                  <a:solidFill>
                    <a:schemeClr val="accent1"/>
                  </a:solidFill>
                </a:rPr>
                <a:t>Empire Regional Manufacturing Index</a:t>
              </a:r>
            </a:p>
          </p:txBody>
        </p:sp>
        <p:sp>
          <p:nvSpPr>
            <p:cNvPr id="45" name="TextBox 44"/>
            <p:cNvSpPr txBox="1"/>
            <p:nvPr/>
          </p:nvSpPr>
          <p:spPr>
            <a:xfrm>
              <a:off x="4742269" y="3859481"/>
              <a:ext cx="514350" cy="182067"/>
            </a:xfrm>
            <a:prstGeom prst="rect">
              <a:avLst/>
            </a:prstGeom>
            <a:noFill/>
          </p:spPr>
          <p:txBody>
            <a:bodyPr wrap="square" rtlCol="0">
              <a:spAutoFit/>
            </a:bodyPr>
            <a:lstStyle/>
            <a:p>
              <a:pPr algn="ctr"/>
              <a:r>
                <a:rPr lang="en-US" sz="1050" dirty="0" smtClean="0">
                  <a:solidFill>
                    <a:schemeClr val="accent1"/>
                  </a:solidFill>
                </a:rPr>
                <a:t>18.7</a:t>
              </a:r>
              <a:endParaRPr lang="en-US" sz="1050" dirty="0">
                <a:solidFill>
                  <a:schemeClr val="accent1"/>
                </a:solidFill>
                <a:latin typeface="+mn-lt"/>
              </a:endParaRPr>
            </a:p>
          </p:txBody>
        </p:sp>
        <p:grpSp>
          <p:nvGrpSpPr>
            <p:cNvPr id="4" name="Group 3"/>
            <p:cNvGrpSpPr/>
            <p:nvPr/>
          </p:nvGrpSpPr>
          <p:grpSpPr>
            <a:xfrm>
              <a:off x="3761858" y="4015625"/>
              <a:ext cx="662188" cy="305958"/>
              <a:chOff x="6062371" y="5408001"/>
              <a:chExt cx="1059500" cy="489535"/>
            </a:xfrm>
          </p:grpSpPr>
          <p:sp>
            <p:nvSpPr>
              <p:cNvPr id="44" name="TextBox 43"/>
              <p:cNvSpPr txBox="1"/>
              <p:nvPr/>
            </p:nvSpPr>
            <p:spPr>
              <a:xfrm>
                <a:off x="6220364" y="5606229"/>
                <a:ext cx="822959" cy="291307"/>
              </a:xfrm>
              <a:prstGeom prst="rect">
                <a:avLst/>
              </a:prstGeom>
              <a:noFill/>
            </p:spPr>
            <p:txBody>
              <a:bodyPr wrap="square" rtlCol="0">
                <a:spAutoFit/>
              </a:bodyPr>
              <a:lstStyle/>
              <a:p>
                <a:pPr algn="ctr"/>
                <a:r>
                  <a:rPr lang="en-US" sz="1050" dirty="0" smtClean="0">
                    <a:solidFill>
                      <a:schemeClr val="accent1"/>
                    </a:solidFill>
                  </a:rPr>
                  <a:t>(5.5)</a:t>
                </a:r>
                <a:endParaRPr lang="en-US" sz="1050" dirty="0">
                  <a:solidFill>
                    <a:schemeClr val="accent1"/>
                  </a:solidFill>
                  <a:latin typeface="+mn-lt"/>
                </a:endParaRPr>
              </a:p>
            </p:txBody>
          </p:sp>
          <p:sp>
            <p:nvSpPr>
              <p:cNvPr id="64" name="TextBox 63"/>
              <p:cNvSpPr txBox="1"/>
              <p:nvPr/>
            </p:nvSpPr>
            <p:spPr>
              <a:xfrm>
                <a:off x="6062371" y="5408001"/>
                <a:ext cx="1059500" cy="291305"/>
              </a:xfrm>
              <a:prstGeom prst="rect">
                <a:avLst/>
              </a:prstGeom>
              <a:noFill/>
            </p:spPr>
            <p:txBody>
              <a:bodyPr wrap="square" rtlCol="0">
                <a:spAutoFit/>
              </a:bodyPr>
              <a:lstStyle/>
              <a:p>
                <a:pPr algn="ctr"/>
                <a:r>
                  <a:rPr lang="en-US" sz="1050" dirty="0">
                    <a:solidFill>
                      <a:schemeClr val="accent1"/>
                    </a:solidFill>
                    <a:latin typeface="+mn-lt"/>
                  </a:rPr>
                  <a:t>Oct. 16</a:t>
                </a:r>
              </a:p>
            </p:txBody>
          </p:sp>
        </p:grpSp>
        <p:sp>
          <p:nvSpPr>
            <p:cNvPr id="65" name="TextBox 64"/>
            <p:cNvSpPr txBox="1"/>
            <p:nvPr/>
          </p:nvSpPr>
          <p:spPr>
            <a:xfrm>
              <a:off x="4703374" y="4023097"/>
              <a:ext cx="662188" cy="182067"/>
            </a:xfrm>
            <a:prstGeom prst="rect">
              <a:avLst/>
            </a:prstGeom>
            <a:noFill/>
          </p:spPr>
          <p:txBody>
            <a:bodyPr wrap="square" rtlCol="0">
              <a:spAutoFit/>
            </a:bodyPr>
            <a:lstStyle/>
            <a:p>
              <a:pPr algn="ctr"/>
              <a:r>
                <a:rPr lang="en-US" sz="1050" dirty="0" smtClean="0">
                  <a:solidFill>
                    <a:schemeClr val="accent1"/>
                  </a:solidFill>
                  <a:latin typeface="+mn-lt"/>
                </a:rPr>
                <a:t>Feb. 17</a:t>
              </a:r>
              <a:endParaRPr lang="en-US" sz="1050" dirty="0">
                <a:solidFill>
                  <a:schemeClr val="accent1"/>
                </a:solidFill>
                <a:latin typeface="+mn-lt"/>
              </a:endParaRPr>
            </a:p>
          </p:txBody>
        </p:sp>
      </p:grpSp>
      <p:grpSp>
        <p:nvGrpSpPr>
          <p:cNvPr id="26" name="Group 25"/>
          <p:cNvGrpSpPr/>
          <p:nvPr/>
        </p:nvGrpSpPr>
        <p:grpSpPr>
          <a:xfrm>
            <a:off x="2465609" y="3351296"/>
            <a:ext cx="2002350" cy="1335024"/>
            <a:chOff x="1340230" y="3424429"/>
            <a:chExt cx="1593056" cy="957263"/>
          </a:xfrm>
        </p:grpSpPr>
        <p:sp>
          <p:nvSpPr>
            <p:cNvPr id="32" name="Rounded Rectangle 31"/>
            <p:cNvSpPr/>
            <p:nvPr/>
          </p:nvSpPr>
          <p:spPr>
            <a:xfrm>
              <a:off x="1340230" y="3424429"/>
              <a:ext cx="1593056" cy="957263"/>
            </a:xfrm>
            <a:prstGeom prst="roundRect">
              <a:avLst/>
            </a:prstGeom>
            <a:solidFill>
              <a:schemeClr val="accent6">
                <a:alpha val="7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sz="800" kern="1200">
                  <a:solidFill>
                    <a:schemeClr val="lt1"/>
                  </a:solidFill>
                  <a:latin typeface="+mn-lt"/>
                  <a:ea typeface="+mn-ea"/>
                  <a:cs typeface="+mn-cs"/>
                </a:defRPr>
              </a:lvl1pPr>
              <a:lvl2pPr marL="457200" algn="l" rtl="0" fontAlgn="base">
                <a:spcBef>
                  <a:spcPct val="0"/>
                </a:spcBef>
                <a:spcAft>
                  <a:spcPct val="0"/>
                </a:spcAft>
                <a:defRPr sz="800" kern="1200">
                  <a:solidFill>
                    <a:schemeClr val="lt1"/>
                  </a:solidFill>
                  <a:latin typeface="+mn-lt"/>
                  <a:ea typeface="+mn-ea"/>
                  <a:cs typeface="+mn-cs"/>
                </a:defRPr>
              </a:lvl2pPr>
              <a:lvl3pPr marL="914400" algn="l" rtl="0" fontAlgn="base">
                <a:spcBef>
                  <a:spcPct val="0"/>
                </a:spcBef>
                <a:spcAft>
                  <a:spcPct val="0"/>
                </a:spcAft>
                <a:defRPr sz="800" kern="1200">
                  <a:solidFill>
                    <a:schemeClr val="lt1"/>
                  </a:solidFill>
                  <a:latin typeface="+mn-lt"/>
                  <a:ea typeface="+mn-ea"/>
                  <a:cs typeface="+mn-cs"/>
                </a:defRPr>
              </a:lvl3pPr>
              <a:lvl4pPr marL="1371600" algn="l" rtl="0" fontAlgn="base">
                <a:spcBef>
                  <a:spcPct val="0"/>
                </a:spcBef>
                <a:spcAft>
                  <a:spcPct val="0"/>
                </a:spcAft>
                <a:defRPr sz="800" kern="1200">
                  <a:solidFill>
                    <a:schemeClr val="lt1"/>
                  </a:solidFill>
                  <a:latin typeface="+mn-lt"/>
                  <a:ea typeface="+mn-ea"/>
                  <a:cs typeface="+mn-cs"/>
                </a:defRPr>
              </a:lvl4pPr>
              <a:lvl5pPr marL="1828800" algn="l" rtl="0" fontAlgn="base">
                <a:spcBef>
                  <a:spcPct val="0"/>
                </a:spcBef>
                <a:spcAft>
                  <a:spcPct val="0"/>
                </a:spcAft>
                <a:defRPr sz="800" kern="1200">
                  <a:solidFill>
                    <a:schemeClr val="lt1"/>
                  </a:solidFill>
                  <a:latin typeface="+mn-lt"/>
                  <a:ea typeface="+mn-ea"/>
                  <a:cs typeface="+mn-cs"/>
                </a:defRPr>
              </a:lvl5pPr>
              <a:lvl6pPr marL="2286000" algn="l" defTabSz="914400" rtl="0" eaLnBrk="1" latinLnBrk="0" hangingPunct="1">
                <a:defRPr sz="800" kern="1200">
                  <a:solidFill>
                    <a:schemeClr val="lt1"/>
                  </a:solidFill>
                  <a:latin typeface="+mn-lt"/>
                  <a:ea typeface="+mn-ea"/>
                  <a:cs typeface="+mn-cs"/>
                </a:defRPr>
              </a:lvl6pPr>
              <a:lvl7pPr marL="2743200" algn="l" defTabSz="914400" rtl="0" eaLnBrk="1" latinLnBrk="0" hangingPunct="1">
                <a:defRPr sz="800" kern="1200">
                  <a:solidFill>
                    <a:schemeClr val="lt1"/>
                  </a:solidFill>
                  <a:latin typeface="+mn-lt"/>
                  <a:ea typeface="+mn-ea"/>
                  <a:cs typeface="+mn-cs"/>
                </a:defRPr>
              </a:lvl7pPr>
              <a:lvl8pPr marL="3200400" algn="l" defTabSz="914400" rtl="0" eaLnBrk="1" latinLnBrk="0" hangingPunct="1">
                <a:defRPr sz="800" kern="1200">
                  <a:solidFill>
                    <a:schemeClr val="lt1"/>
                  </a:solidFill>
                  <a:latin typeface="+mn-lt"/>
                  <a:ea typeface="+mn-ea"/>
                  <a:cs typeface="+mn-cs"/>
                </a:defRPr>
              </a:lvl8pPr>
              <a:lvl9pPr marL="3657600" algn="l" defTabSz="914400" rtl="0" eaLnBrk="1" latinLnBrk="0" hangingPunct="1">
                <a:defRPr sz="800" kern="1200">
                  <a:solidFill>
                    <a:schemeClr val="lt1"/>
                  </a:solidFill>
                  <a:latin typeface="+mn-lt"/>
                  <a:ea typeface="+mn-ea"/>
                  <a:cs typeface="+mn-cs"/>
                </a:defRPr>
              </a:lvl9pPr>
            </a:lstStyle>
            <a:p>
              <a:pPr algn="ctr"/>
              <a:r>
                <a:rPr lang="en-US" sz="1100" b="1" dirty="0">
                  <a:solidFill>
                    <a:schemeClr val="accent1"/>
                  </a:solidFill>
                </a:rPr>
                <a:t>ISM Manufacturing Index</a:t>
              </a:r>
            </a:p>
          </p:txBody>
        </p:sp>
        <p:sp>
          <p:nvSpPr>
            <p:cNvPr id="41" name="TextBox 40"/>
            <p:cNvSpPr txBox="1"/>
            <p:nvPr/>
          </p:nvSpPr>
          <p:spPr>
            <a:xfrm>
              <a:off x="1372651" y="4078763"/>
              <a:ext cx="514350" cy="182067"/>
            </a:xfrm>
            <a:prstGeom prst="rect">
              <a:avLst/>
            </a:prstGeom>
            <a:noFill/>
          </p:spPr>
          <p:txBody>
            <a:bodyPr wrap="square" rtlCol="0">
              <a:spAutoFit/>
            </a:bodyPr>
            <a:lstStyle/>
            <a:p>
              <a:pPr algn="ctr"/>
              <a:r>
                <a:rPr lang="en-US" sz="1050" dirty="0">
                  <a:solidFill>
                    <a:schemeClr val="accent1"/>
                  </a:solidFill>
                  <a:latin typeface="+mn-lt"/>
                </a:rPr>
                <a:t>49.4</a:t>
              </a:r>
            </a:p>
          </p:txBody>
        </p:sp>
        <p:sp>
          <p:nvSpPr>
            <p:cNvPr id="42" name="TextBox 41"/>
            <p:cNvSpPr txBox="1"/>
            <p:nvPr/>
          </p:nvSpPr>
          <p:spPr>
            <a:xfrm>
              <a:off x="2213494" y="3791457"/>
              <a:ext cx="514350" cy="182067"/>
            </a:xfrm>
            <a:prstGeom prst="rect">
              <a:avLst/>
            </a:prstGeom>
            <a:noFill/>
          </p:spPr>
          <p:txBody>
            <a:bodyPr wrap="square" rtlCol="0">
              <a:spAutoFit/>
            </a:bodyPr>
            <a:lstStyle/>
            <a:p>
              <a:pPr algn="ctr"/>
              <a:r>
                <a:rPr lang="en-US" sz="1050" dirty="0" smtClean="0">
                  <a:solidFill>
                    <a:schemeClr val="accent1"/>
                  </a:solidFill>
                  <a:latin typeface="+mn-lt"/>
                </a:rPr>
                <a:t>57.7</a:t>
              </a:r>
              <a:endParaRPr lang="en-US" sz="1050" dirty="0">
                <a:solidFill>
                  <a:schemeClr val="accent1"/>
                </a:solidFill>
                <a:latin typeface="+mn-lt"/>
              </a:endParaRPr>
            </a:p>
          </p:txBody>
        </p:sp>
        <p:sp>
          <p:nvSpPr>
            <p:cNvPr id="62" name="TextBox 61"/>
            <p:cNvSpPr txBox="1"/>
            <p:nvPr/>
          </p:nvSpPr>
          <p:spPr>
            <a:xfrm>
              <a:off x="2139213" y="3973799"/>
              <a:ext cx="662188" cy="182067"/>
            </a:xfrm>
            <a:prstGeom prst="rect">
              <a:avLst/>
            </a:prstGeom>
            <a:noFill/>
          </p:spPr>
          <p:txBody>
            <a:bodyPr wrap="square" rtlCol="0">
              <a:spAutoFit/>
            </a:bodyPr>
            <a:lstStyle/>
            <a:p>
              <a:pPr algn="ctr"/>
              <a:r>
                <a:rPr lang="en-US" sz="1050" dirty="0" smtClean="0">
                  <a:solidFill>
                    <a:schemeClr val="accent1"/>
                  </a:solidFill>
                  <a:latin typeface="+mn-lt"/>
                </a:rPr>
                <a:t>Feb. 17</a:t>
              </a:r>
              <a:endParaRPr lang="en-US" sz="1050" dirty="0">
                <a:solidFill>
                  <a:schemeClr val="accent1"/>
                </a:solidFill>
                <a:latin typeface="+mn-lt"/>
              </a:endParaRPr>
            </a:p>
          </p:txBody>
        </p:sp>
      </p:grpSp>
      <p:grpSp>
        <p:nvGrpSpPr>
          <p:cNvPr id="25" name="Group 24"/>
          <p:cNvGrpSpPr/>
          <p:nvPr/>
        </p:nvGrpSpPr>
        <p:grpSpPr>
          <a:xfrm>
            <a:off x="2411836" y="4787760"/>
            <a:ext cx="2039112" cy="1335024"/>
            <a:chOff x="580178" y="4057803"/>
            <a:chExt cx="1593056" cy="957263"/>
          </a:xfrm>
        </p:grpSpPr>
        <p:sp>
          <p:nvSpPr>
            <p:cNvPr id="28" name="Rounded Rectangle 27"/>
            <p:cNvSpPr/>
            <p:nvPr/>
          </p:nvSpPr>
          <p:spPr>
            <a:xfrm>
              <a:off x="580178" y="4057803"/>
              <a:ext cx="1593056" cy="957263"/>
            </a:xfrm>
            <a:prstGeom prst="roundRect">
              <a:avLst/>
            </a:prstGeom>
            <a:solidFill>
              <a:schemeClr val="accent6">
                <a:alpha val="7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sz="800" kern="1200">
                  <a:solidFill>
                    <a:schemeClr val="lt1"/>
                  </a:solidFill>
                  <a:latin typeface="+mn-lt"/>
                  <a:ea typeface="+mn-ea"/>
                  <a:cs typeface="+mn-cs"/>
                </a:defRPr>
              </a:lvl1pPr>
              <a:lvl2pPr marL="457200" algn="l" rtl="0" fontAlgn="base">
                <a:spcBef>
                  <a:spcPct val="0"/>
                </a:spcBef>
                <a:spcAft>
                  <a:spcPct val="0"/>
                </a:spcAft>
                <a:defRPr sz="800" kern="1200">
                  <a:solidFill>
                    <a:schemeClr val="lt1"/>
                  </a:solidFill>
                  <a:latin typeface="+mn-lt"/>
                  <a:ea typeface="+mn-ea"/>
                  <a:cs typeface="+mn-cs"/>
                </a:defRPr>
              </a:lvl2pPr>
              <a:lvl3pPr marL="914400" algn="l" rtl="0" fontAlgn="base">
                <a:spcBef>
                  <a:spcPct val="0"/>
                </a:spcBef>
                <a:spcAft>
                  <a:spcPct val="0"/>
                </a:spcAft>
                <a:defRPr sz="800" kern="1200">
                  <a:solidFill>
                    <a:schemeClr val="lt1"/>
                  </a:solidFill>
                  <a:latin typeface="+mn-lt"/>
                  <a:ea typeface="+mn-ea"/>
                  <a:cs typeface="+mn-cs"/>
                </a:defRPr>
              </a:lvl3pPr>
              <a:lvl4pPr marL="1371600" algn="l" rtl="0" fontAlgn="base">
                <a:spcBef>
                  <a:spcPct val="0"/>
                </a:spcBef>
                <a:spcAft>
                  <a:spcPct val="0"/>
                </a:spcAft>
                <a:defRPr sz="800" kern="1200">
                  <a:solidFill>
                    <a:schemeClr val="lt1"/>
                  </a:solidFill>
                  <a:latin typeface="+mn-lt"/>
                  <a:ea typeface="+mn-ea"/>
                  <a:cs typeface="+mn-cs"/>
                </a:defRPr>
              </a:lvl4pPr>
              <a:lvl5pPr marL="1828800" algn="l" rtl="0" fontAlgn="base">
                <a:spcBef>
                  <a:spcPct val="0"/>
                </a:spcBef>
                <a:spcAft>
                  <a:spcPct val="0"/>
                </a:spcAft>
                <a:defRPr sz="800" kern="1200">
                  <a:solidFill>
                    <a:schemeClr val="lt1"/>
                  </a:solidFill>
                  <a:latin typeface="+mn-lt"/>
                  <a:ea typeface="+mn-ea"/>
                  <a:cs typeface="+mn-cs"/>
                </a:defRPr>
              </a:lvl5pPr>
              <a:lvl6pPr marL="2286000" algn="l" defTabSz="914400" rtl="0" eaLnBrk="1" latinLnBrk="0" hangingPunct="1">
                <a:defRPr sz="800" kern="1200">
                  <a:solidFill>
                    <a:schemeClr val="lt1"/>
                  </a:solidFill>
                  <a:latin typeface="+mn-lt"/>
                  <a:ea typeface="+mn-ea"/>
                  <a:cs typeface="+mn-cs"/>
                </a:defRPr>
              </a:lvl6pPr>
              <a:lvl7pPr marL="2743200" algn="l" defTabSz="914400" rtl="0" eaLnBrk="1" latinLnBrk="0" hangingPunct="1">
                <a:defRPr sz="800" kern="1200">
                  <a:solidFill>
                    <a:schemeClr val="lt1"/>
                  </a:solidFill>
                  <a:latin typeface="+mn-lt"/>
                  <a:ea typeface="+mn-ea"/>
                  <a:cs typeface="+mn-cs"/>
                </a:defRPr>
              </a:lvl7pPr>
              <a:lvl8pPr marL="3200400" algn="l" defTabSz="914400" rtl="0" eaLnBrk="1" latinLnBrk="0" hangingPunct="1">
                <a:defRPr sz="800" kern="1200">
                  <a:solidFill>
                    <a:schemeClr val="lt1"/>
                  </a:solidFill>
                  <a:latin typeface="+mn-lt"/>
                  <a:ea typeface="+mn-ea"/>
                  <a:cs typeface="+mn-cs"/>
                </a:defRPr>
              </a:lvl8pPr>
              <a:lvl9pPr marL="3657600" algn="l" defTabSz="914400" rtl="0" eaLnBrk="1" latinLnBrk="0" hangingPunct="1">
                <a:defRPr sz="800" kern="1200">
                  <a:solidFill>
                    <a:schemeClr val="lt1"/>
                  </a:solidFill>
                  <a:latin typeface="+mn-lt"/>
                  <a:ea typeface="+mn-ea"/>
                  <a:cs typeface="+mn-cs"/>
                </a:defRPr>
              </a:lvl9pPr>
            </a:lstStyle>
            <a:p>
              <a:pPr algn="ctr"/>
              <a:r>
                <a:rPr lang="en-US" sz="1100" b="1" dirty="0">
                  <a:solidFill>
                    <a:schemeClr val="accent1"/>
                  </a:solidFill>
                </a:rPr>
                <a:t>Kansas City Regional Manufacturing Index</a:t>
              </a:r>
            </a:p>
          </p:txBody>
        </p:sp>
        <p:sp>
          <p:nvSpPr>
            <p:cNvPr id="46" name="TextBox 45"/>
            <p:cNvSpPr txBox="1"/>
            <p:nvPr/>
          </p:nvSpPr>
          <p:spPr>
            <a:xfrm>
              <a:off x="642158" y="4722752"/>
              <a:ext cx="514350" cy="182067"/>
            </a:xfrm>
            <a:prstGeom prst="rect">
              <a:avLst/>
            </a:prstGeom>
            <a:noFill/>
          </p:spPr>
          <p:txBody>
            <a:bodyPr wrap="square" rtlCol="0">
              <a:spAutoFit/>
            </a:bodyPr>
            <a:lstStyle/>
            <a:p>
              <a:pPr algn="ctr"/>
              <a:r>
                <a:rPr lang="en-US" sz="1050" dirty="0" smtClean="0">
                  <a:solidFill>
                    <a:schemeClr val="accent1"/>
                  </a:solidFill>
                </a:rPr>
                <a:t>(5)</a:t>
              </a:r>
              <a:endParaRPr lang="en-US" sz="1050" dirty="0">
                <a:solidFill>
                  <a:schemeClr val="accent1"/>
                </a:solidFill>
                <a:latin typeface="+mn-lt"/>
              </a:endParaRPr>
            </a:p>
          </p:txBody>
        </p:sp>
        <p:sp>
          <p:nvSpPr>
            <p:cNvPr id="47" name="TextBox 46"/>
            <p:cNvSpPr txBox="1"/>
            <p:nvPr/>
          </p:nvSpPr>
          <p:spPr>
            <a:xfrm>
              <a:off x="1406778" y="4438659"/>
              <a:ext cx="514350" cy="182067"/>
            </a:xfrm>
            <a:prstGeom prst="rect">
              <a:avLst/>
            </a:prstGeom>
            <a:noFill/>
          </p:spPr>
          <p:txBody>
            <a:bodyPr wrap="square" rtlCol="0">
              <a:spAutoFit/>
            </a:bodyPr>
            <a:lstStyle/>
            <a:p>
              <a:pPr algn="ctr"/>
              <a:r>
                <a:rPr lang="en-US" sz="1050" dirty="0" smtClean="0">
                  <a:solidFill>
                    <a:schemeClr val="accent1"/>
                  </a:solidFill>
                </a:rPr>
                <a:t>20</a:t>
              </a:r>
              <a:endParaRPr lang="en-US" sz="1050" dirty="0">
                <a:solidFill>
                  <a:schemeClr val="accent1"/>
                </a:solidFill>
                <a:latin typeface="+mn-lt"/>
              </a:endParaRPr>
            </a:p>
          </p:txBody>
        </p:sp>
        <p:sp>
          <p:nvSpPr>
            <p:cNvPr id="72" name="TextBox 71"/>
            <p:cNvSpPr txBox="1"/>
            <p:nvPr/>
          </p:nvSpPr>
          <p:spPr>
            <a:xfrm>
              <a:off x="1393123" y="4606461"/>
              <a:ext cx="662188" cy="182067"/>
            </a:xfrm>
            <a:prstGeom prst="rect">
              <a:avLst/>
            </a:prstGeom>
            <a:noFill/>
          </p:spPr>
          <p:txBody>
            <a:bodyPr wrap="square" rtlCol="0">
              <a:spAutoFit/>
            </a:bodyPr>
            <a:lstStyle/>
            <a:p>
              <a:pPr algn="ctr"/>
              <a:r>
                <a:rPr lang="en-US" sz="1050" dirty="0" smtClean="0">
                  <a:solidFill>
                    <a:schemeClr val="accent1"/>
                  </a:solidFill>
                  <a:latin typeface="+mn-lt"/>
                </a:rPr>
                <a:t>Mar. 17</a:t>
              </a:r>
              <a:endParaRPr lang="en-US" sz="1050" dirty="0">
                <a:solidFill>
                  <a:schemeClr val="accent1"/>
                </a:solidFill>
                <a:latin typeface="+mn-lt"/>
              </a:endParaRPr>
            </a:p>
          </p:txBody>
        </p:sp>
        <p:sp>
          <p:nvSpPr>
            <p:cNvPr id="73" name="TextBox 72"/>
            <p:cNvSpPr txBox="1"/>
            <p:nvPr/>
          </p:nvSpPr>
          <p:spPr>
            <a:xfrm>
              <a:off x="584769" y="4595258"/>
              <a:ext cx="662188" cy="182067"/>
            </a:xfrm>
            <a:prstGeom prst="rect">
              <a:avLst/>
            </a:prstGeom>
            <a:noFill/>
          </p:spPr>
          <p:txBody>
            <a:bodyPr wrap="square" rtlCol="0">
              <a:spAutoFit/>
            </a:bodyPr>
            <a:lstStyle/>
            <a:p>
              <a:pPr algn="ctr"/>
              <a:r>
                <a:rPr lang="en-US" sz="1050" dirty="0">
                  <a:solidFill>
                    <a:schemeClr val="accent1"/>
                  </a:solidFill>
                  <a:latin typeface="+mn-lt"/>
                </a:rPr>
                <a:t>Jul. 16</a:t>
              </a:r>
            </a:p>
          </p:txBody>
        </p:sp>
      </p:grpSp>
      <p:sp>
        <p:nvSpPr>
          <p:cNvPr id="3" name="Content Placeholder 2"/>
          <p:cNvSpPr>
            <a:spLocks noGrp="1"/>
          </p:cNvSpPr>
          <p:nvPr>
            <p:ph idx="1"/>
          </p:nvPr>
        </p:nvSpPr>
        <p:spPr>
          <a:xfrm>
            <a:off x="82588" y="926314"/>
            <a:ext cx="6400800" cy="3042430"/>
          </a:xfrm>
        </p:spPr>
        <p:txBody>
          <a:bodyPr>
            <a:normAutofit/>
          </a:bodyPr>
          <a:lstStyle/>
          <a:p>
            <a:pPr marL="0" indent="0">
              <a:buNone/>
            </a:pPr>
            <a:r>
              <a:rPr lang="en-US" sz="2000" b="1" dirty="0" smtClean="0">
                <a:latin typeface="Arial Narrow" panose="020B0606020202030204" pitchFamily="34" charset="0"/>
              </a:rPr>
              <a:t>			</a:t>
            </a:r>
            <a:endParaRPr lang="en-US" sz="2000" b="1" dirty="0">
              <a:latin typeface="Arial Narrow" panose="020B0606020202030204" pitchFamily="34" charset="0"/>
            </a:endParaRPr>
          </a:p>
          <a:p>
            <a:pPr>
              <a:spcBef>
                <a:spcPts val="0"/>
              </a:spcBef>
              <a:spcAft>
                <a:spcPts val="0"/>
              </a:spcAft>
            </a:pPr>
            <a:endParaRPr lang="en-US" sz="1350" dirty="0">
              <a:latin typeface="Arial Narrow" panose="020B0606020202030204" pitchFamily="34" charset="0"/>
            </a:endParaRPr>
          </a:p>
          <a:p>
            <a:pPr>
              <a:spcBef>
                <a:spcPts val="0"/>
              </a:spcBef>
              <a:spcAft>
                <a:spcPts val="0"/>
              </a:spcAft>
            </a:pPr>
            <a:endParaRPr lang="en-US" sz="1350" dirty="0">
              <a:latin typeface="Arial Narrow" panose="020B0606020202030204" pitchFamily="34" charset="0"/>
            </a:endParaRPr>
          </a:p>
          <a:p>
            <a:pPr>
              <a:spcBef>
                <a:spcPts val="0"/>
              </a:spcBef>
              <a:spcAft>
                <a:spcPts val="0"/>
              </a:spcAft>
            </a:pPr>
            <a:endParaRPr lang="en-US" sz="1350" dirty="0">
              <a:latin typeface="Arial Narrow" panose="020B0606020202030204" pitchFamily="34" charset="0"/>
            </a:endParaRPr>
          </a:p>
          <a:p>
            <a:pPr>
              <a:spcBef>
                <a:spcPts val="0"/>
              </a:spcBef>
              <a:spcAft>
                <a:spcPts val="0"/>
              </a:spcAft>
            </a:pPr>
            <a:endParaRPr lang="en-US" sz="1350" dirty="0">
              <a:latin typeface="Arial Narrow" panose="020B0606020202030204" pitchFamily="34" charset="0"/>
            </a:endParaRPr>
          </a:p>
          <a:p>
            <a:pPr marL="0" indent="0">
              <a:buNone/>
            </a:pPr>
            <a:r>
              <a:rPr lang="en-US" sz="1350" dirty="0">
                <a:latin typeface="Arial Narrow" panose="020B0606020202030204" pitchFamily="34" charset="0"/>
              </a:rPr>
              <a:t>	</a:t>
            </a:r>
            <a:r>
              <a:rPr lang="en-US" sz="1350" dirty="0" smtClean="0">
                <a:latin typeface="Arial Narrow" panose="020B0606020202030204" pitchFamily="34" charset="0"/>
              </a:rPr>
              <a:t>		</a:t>
            </a:r>
          </a:p>
          <a:p>
            <a:pPr marL="0" indent="0">
              <a:spcBef>
                <a:spcPts val="0"/>
              </a:spcBef>
              <a:buNone/>
            </a:pPr>
            <a:r>
              <a:rPr lang="en-US" sz="1350" b="1" dirty="0">
                <a:latin typeface="Arial Narrow" panose="020B0606020202030204" pitchFamily="34" charset="0"/>
              </a:rPr>
              <a:t>	</a:t>
            </a:r>
            <a:r>
              <a:rPr lang="en-US" sz="1350" b="1" dirty="0" smtClean="0">
                <a:latin typeface="Arial Narrow" panose="020B0606020202030204" pitchFamily="34" charset="0"/>
              </a:rPr>
              <a:t>		</a:t>
            </a:r>
            <a:endParaRPr lang="en-US" sz="2000" b="1" dirty="0">
              <a:latin typeface="Arial Narrow" panose="020B0606020202030204" pitchFamily="34" charset="0"/>
            </a:endParaRPr>
          </a:p>
          <a:p>
            <a:pPr>
              <a:spcBef>
                <a:spcPts val="0"/>
              </a:spcBef>
              <a:spcAft>
                <a:spcPts val="0"/>
              </a:spcAft>
            </a:pPr>
            <a:endParaRPr lang="en-US" dirty="0"/>
          </a:p>
        </p:txBody>
      </p:sp>
      <p:sp>
        <p:nvSpPr>
          <p:cNvPr id="2" name="Title 1"/>
          <p:cNvSpPr>
            <a:spLocks noGrp="1"/>
          </p:cNvSpPr>
          <p:nvPr>
            <p:ph type="title"/>
          </p:nvPr>
        </p:nvSpPr>
        <p:spPr/>
        <p:txBody>
          <a:bodyPr>
            <a:normAutofit/>
          </a:bodyPr>
          <a:lstStyle/>
          <a:p>
            <a:r>
              <a:rPr lang="en-US" sz="2000" dirty="0" smtClean="0">
                <a:latin typeface="Arial Narrow" panose="020B0606020202030204" pitchFamily="34" charset="0"/>
              </a:rPr>
              <a:t>Confidence Metrics Have Surged Since the Election</a:t>
            </a:r>
            <a:endParaRPr lang="en-US" sz="2000" dirty="0">
              <a:latin typeface="Arial Narrow" panose="020B0606020202030204" pitchFamily="34" charset="0"/>
            </a:endParaRPr>
          </a:p>
        </p:txBody>
      </p:sp>
      <p:sp>
        <p:nvSpPr>
          <p:cNvPr id="5" name="Slide Number Placeholder 4"/>
          <p:cNvSpPr>
            <a:spLocks noGrp="1"/>
          </p:cNvSpPr>
          <p:nvPr>
            <p:ph type="sldNum" sz="quarter" idx="14"/>
          </p:nvPr>
        </p:nvSpPr>
        <p:spPr/>
        <p:txBody>
          <a:bodyPr/>
          <a:lstStyle/>
          <a:p>
            <a:pPr>
              <a:defRPr/>
            </a:pPr>
            <a:fld id="{43934DE5-E917-470B-8DAC-48FEB5F07495}" type="slidenum">
              <a:rPr lang="en-US" smtClean="0"/>
              <a:pPr>
                <a:defRPr/>
              </a:pPr>
              <a:t>25</a:t>
            </a:fld>
            <a:endParaRPr lang="en-US" dirty="0"/>
          </a:p>
        </p:txBody>
      </p:sp>
      <p:sp>
        <p:nvSpPr>
          <p:cNvPr id="35" name="Right Arrow 34"/>
          <p:cNvSpPr/>
          <p:nvPr/>
        </p:nvSpPr>
        <p:spPr>
          <a:xfrm rot="19645102">
            <a:off x="3146133" y="4021130"/>
            <a:ext cx="471488" cy="307181"/>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endParaRPr>
          </a:p>
        </p:txBody>
      </p:sp>
      <p:sp>
        <p:nvSpPr>
          <p:cNvPr id="36" name="Right Arrow 35"/>
          <p:cNvSpPr/>
          <p:nvPr/>
        </p:nvSpPr>
        <p:spPr>
          <a:xfrm rot="19645102">
            <a:off x="5384528" y="5618941"/>
            <a:ext cx="471488" cy="307181"/>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endParaRPr>
          </a:p>
        </p:txBody>
      </p:sp>
      <p:sp>
        <p:nvSpPr>
          <p:cNvPr id="37" name="Right Arrow 36"/>
          <p:cNvSpPr/>
          <p:nvPr/>
        </p:nvSpPr>
        <p:spPr>
          <a:xfrm rot="19645102">
            <a:off x="7678529" y="4021129"/>
            <a:ext cx="471488" cy="307181"/>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endParaRPr>
          </a:p>
        </p:txBody>
      </p:sp>
      <p:sp>
        <p:nvSpPr>
          <p:cNvPr id="38" name="Right Arrow 37"/>
          <p:cNvSpPr/>
          <p:nvPr/>
        </p:nvSpPr>
        <p:spPr>
          <a:xfrm rot="19645102">
            <a:off x="3156021" y="5399733"/>
            <a:ext cx="471488" cy="307181"/>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endParaRPr>
          </a:p>
        </p:txBody>
      </p:sp>
      <p:sp>
        <p:nvSpPr>
          <p:cNvPr id="39" name="Right Arrow 38"/>
          <p:cNvSpPr/>
          <p:nvPr/>
        </p:nvSpPr>
        <p:spPr>
          <a:xfrm rot="19645102">
            <a:off x="5631416" y="4009655"/>
            <a:ext cx="471488" cy="307181"/>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endParaRPr>
          </a:p>
        </p:txBody>
      </p:sp>
      <p:sp>
        <p:nvSpPr>
          <p:cNvPr id="40" name="Right Arrow 39"/>
          <p:cNvSpPr/>
          <p:nvPr/>
        </p:nvSpPr>
        <p:spPr>
          <a:xfrm rot="19645102">
            <a:off x="7731882" y="5446929"/>
            <a:ext cx="471488" cy="307181"/>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endParaRPr>
          </a:p>
        </p:txBody>
      </p:sp>
      <p:sp>
        <p:nvSpPr>
          <p:cNvPr id="55" name="TextBox 54"/>
          <p:cNvSpPr txBox="1"/>
          <p:nvPr/>
        </p:nvSpPr>
        <p:spPr>
          <a:xfrm>
            <a:off x="1153830" y="2381230"/>
            <a:ext cx="662188" cy="253916"/>
          </a:xfrm>
          <a:prstGeom prst="rect">
            <a:avLst/>
          </a:prstGeom>
          <a:noFill/>
        </p:spPr>
        <p:txBody>
          <a:bodyPr wrap="square" rtlCol="0">
            <a:spAutoFit/>
          </a:bodyPr>
          <a:lstStyle/>
          <a:p>
            <a:pPr algn="ctr"/>
            <a:r>
              <a:rPr lang="en-US" sz="1050" dirty="0">
                <a:solidFill>
                  <a:schemeClr val="tx2"/>
                </a:solidFill>
                <a:latin typeface="+mn-lt"/>
              </a:rPr>
              <a:t>Jan. 17</a:t>
            </a:r>
          </a:p>
        </p:txBody>
      </p:sp>
      <p:grpSp>
        <p:nvGrpSpPr>
          <p:cNvPr id="15" name="Group 14"/>
          <p:cNvGrpSpPr/>
          <p:nvPr/>
        </p:nvGrpSpPr>
        <p:grpSpPr>
          <a:xfrm>
            <a:off x="188692" y="1392767"/>
            <a:ext cx="8845481" cy="1344191"/>
            <a:chOff x="139830" y="1591035"/>
            <a:chExt cx="8845481" cy="1344191"/>
          </a:xfrm>
        </p:grpSpPr>
        <p:grpSp>
          <p:nvGrpSpPr>
            <p:cNvPr id="24" name="Group 23"/>
            <p:cNvGrpSpPr/>
            <p:nvPr/>
          </p:nvGrpSpPr>
          <p:grpSpPr>
            <a:xfrm>
              <a:off x="139830" y="1600201"/>
              <a:ext cx="1754337" cy="1332286"/>
              <a:chOff x="899030" y="1579901"/>
              <a:chExt cx="2548890" cy="1799762"/>
            </a:xfrm>
          </p:grpSpPr>
          <p:sp>
            <p:nvSpPr>
              <p:cNvPr id="43" name="Rounded Rectangle 42"/>
              <p:cNvSpPr/>
              <p:nvPr/>
            </p:nvSpPr>
            <p:spPr>
              <a:xfrm>
                <a:off x="899030" y="1579901"/>
                <a:ext cx="2548890" cy="1799762"/>
              </a:xfrm>
              <a:prstGeom prst="roundRect">
                <a:avLst/>
              </a:prstGeom>
              <a:solidFill>
                <a:srgbClr val="002F6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sz="800" kern="1200">
                    <a:solidFill>
                      <a:schemeClr val="lt1"/>
                    </a:solidFill>
                    <a:latin typeface="+mn-lt"/>
                    <a:ea typeface="+mn-ea"/>
                    <a:cs typeface="+mn-cs"/>
                  </a:defRPr>
                </a:lvl1pPr>
                <a:lvl2pPr marL="457200" algn="l" rtl="0" fontAlgn="base">
                  <a:spcBef>
                    <a:spcPct val="0"/>
                  </a:spcBef>
                  <a:spcAft>
                    <a:spcPct val="0"/>
                  </a:spcAft>
                  <a:defRPr sz="800" kern="1200">
                    <a:solidFill>
                      <a:schemeClr val="lt1"/>
                    </a:solidFill>
                    <a:latin typeface="+mn-lt"/>
                    <a:ea typeface="+mn-ea"/>
                    <a:cs typeface="+mn-cs"/>
                  </a:defRPr>
                </a:lvl2pPr>
                <a:lvl3pPr marL="914400" algn="l" rtl="0" fontAlgn="base">
                  <a:spcBef>
                    <a:spcPct val="0"/>
                  </a:spcBef>
                  <a:spcAft>
                    <a:spcPct val="0"/>
                  </a:spcAft>
                  <a:defRPr sz="800" kern="1200">
                    <a:solidFill>
                      <a:schemeClr val="lt1"/>
                    </a:solidFill>
                    <a:latin typeface="+mn-lt"/>
                    <a:ea typeface="+mn-ea"/>
                    <a:cs typeface="+mn-cs"/>
                  </a:defRPr>
                </a:lvl3pPr>
                <a:lvl4pPr marL="1371600" algn="l" rtl="0" fontAlgn="base">
                  <a:spcBef>
                    <a:spcPct val="0"/>
                  </a:spcBef>
                  <a:spcAft>
                    <a:spcPct val="0"/>
                  </a:spcAft>
                  <a:defRPr sz="800" kern="1200">
                    <a:solidFill>
                      <a:schemeClr val="lt1"/>
                    </a:solidFill>
                    <a:latin typeface="+mn-lt"/>
                    <a:ea typeface="+mn-ea"/>
                    <a:cs typeface="+mn-cs"/>
                  </a:defRPr>
                </a:lvl4pPr>
                <a:lvl5pPr marL="1828800" algn="l" rtl="0" fontAlgn="base">
                  <a:spcBef>
                    <a:spcPct val="0"/>
                  </a:spcBef>
                  <a:spcAft>
                    <a:spcPct val="0"/>
                  </a:spcAft>
                  <a:defRPr sz="800" kern="1200">
                    <a:solidFill>
                      <a:schemeClr val="lt1"/>
                    </a:solidFill>
                    <a:latin typeface="+mn-lt"/>
                    <a:ea typeface="+mn-ea"/>
                    <a:cs typeface="+mn-cs"/>
                  </a:defRPr>
                </a:lvl5pPr>
                <a:lvl6pPr marL="2286000" algn="l" defTabSz="914400" rtl="0" eaLnBrk="1" latinLnBrk="0" hangingPunct="1">
                  <a:defRPr sz="800" kern="1200">
                    <a:solidFill>
                      <a:schemeClr val="lt1"/>
                    </a:solidFill>
                    <a:latin typeface="+mn-lt"/>
                    <a:ea typeface="+mn-ea"/>
                    <a:cs typeface="+mn-cs"/>
                  </a:defRPr>
                </a:lvl6pPr>
                <a:lvl7pPr marL="2743200" algn="l" defTabSz="914400" rtl="0" eaLnBrk="1" latinLnBrk="0" hangingPunct="1">
                  <a:defRPr sz="800" kern="1200">
                    <a:solidFill>
                      <a:schemeClr val="lt1"/>
                    </a:solidFill>
                    <a:latin typeface="+mn-lt"/>
                    <a:ea typeface="+mn-ea"/>
                    <a:cs typeface="+mn-cs"/>
                  </a:defRPr>
                </a:lvl7pPr>
                <a:lvl8pPr marL="3200400" algn="l" defTabSz="914400" rtl="0" eaLnBrk="1" latinLnBrk="0" hangingPunct="1">
                  <a:defRPr sz="800" kern="1200">
                    <a:solidFill>
                      <a:schemeClr val="lt1"/>
                    </a:solidFill>
                    <a:latin typeface="+mn-lt"/>
                    <a:ea typeface="+mn-ea"/>
                    <a:cs typeface="+mn-cs"/>
                  </a:defRPr>
                </a:lvl8pPr>
                <a:lvl9pPr marL="3657600" algn="l" defTabSz="914400" rtl="0" eaLnBrk="1" latinLnBrk="0" hangingPunct="1">
                  <a:defRPr sz="800" kern="1200">
                    <a:solidFill>
                      <a:schemeClr val="lt1"/>
                    </a:solidFill>
                    <a:latin typeface="+mn-lt"/>
                    <a:ea typeface="+mn-ea"/>
                    <a:cs typeface="+mn-cs"/>
                  </a:defRPr>
                </a:lvl9pPr>
              </a:lstStyle>
              <a:p>
                <a:pPr algn="ctr"/>
                <a:r>
                  <a:rPr lang="en-US" sz="1100" b="1" dirty="0">
                    <a:solidFill>
                      <a:schemeClr val="tx2"/>
                    </a:solidFill>
                  </a:rPr>
                  <a:t>Michigan Consumer Sentiment </a:t>
                </a:r>
                <a:r>
                  <a:rPr lang="en-US" sz="1100" b="1" dirty="0" smtClean="0">
                    <a:solidFill>
                      <a:schemeClr val="tx2"/>
                    </a:solidFill>
                  </a:rPr>
                  <a:t>Index</a:t>
                </a:r>
                <a:endParaRPr lang="en-US" sz="1100" b="1" dirty="0">
                  <a:solidFill>
                    <a:schemeClr val="tx2"/>
                  </a:solidFill>
                </a:endParaRPr>
              </a:p>
            </p:txBody>
          </p:sp>
          <p:sp>
            <p:nvSpPr>
              <p:cNvPr id="6" name="Right Arrow 5"/>
              <p:cNvSpPr/>
              <p:nvPr/>
            </p:nvSpPr>
            <p:spPr>
              <a:xfrm rot="19645102">
                <a:off x="1786097" y="2473768"/>
                <a:ext cx="754380" cy="491490"/>
              </a:xfrm>
              <a:prstGeom prst="right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endParaRPr>
              </a:p>
            </p:txBody>
          </p:sp>
          <p:sp>
            <p:nvSpPr>
              <p:cNvPr id="7" name="TextBox 6"/>
              <p:cNvSpPr txBox="1"/>
              <p:nvPr/>
            </p:nvSpPr>
            <p:spPr>
              <a:xfrm>
                <a:off x="1067747" y="2689933"/>
                <a:ext cx="822960" cy="406266"/>
              </a:xfrm>
              <a:prstGeom prst="rect">
                <a:avLst/>
              </a:prstGeom>
              <a:noFill/>
            </p:spPr>
            <p:txBody>
              <a:bodyPr wrap="square" rtlCol="0">
                <a:spAutoFit/>
              </a:bodyPr>
              <a:lstStyle/>
              <a:p>
                <a:pPr algn="ctr"/>
                <a:r>
                  <a:rPr lang="en-US" sz="1050" dirty="0">
                    <a:solidFill>
                      <a:schemeClr val="tx2"/>
                    </a:solidFill>
                    <a:latin typeface="+mn-lt"/>
                  </a:rPr>
                  <a:t>87.2</a:t>
                </a:r>
              </a:p>
            </p:txBody>
          </p:sp>
          <p:sp>
            <p:nvSpPr>
              <p:cNvPr id="9" name="TextBox 8"/>
              <p:cNvSpPr txBox="1"/>
              <p:nvPr/>
            </p:nvSpPr>
            <p:spPr>
              <a:xfrm>
                <a:off x="2436246" y="2373301"/>
                <a:ext cx="822960" cy="406266"/>
              </a:xfrm>
              <a:prstGeom prst="rect">
                <a:avLst/>
              </a:prstGeom>
              <a:noFill/>
            </p:spPr>
            <p:txBody>
              <a:bodyPr wrap="square" rtlCol="0">
                <a:spAutoFit/>
              </a:bodyPr>
              <a:lstStyle/>
              <a:p>
                <a:pPr algn="ctr"/>
                <a:r>
                  <a:rPr lang="en-US" sz="1050" dirty="0">
                    <a:solidFill>
                      <a:schemeClr val="tx2"/>
                    </a:solidFill>
                  </a:rPr>
                  <a:t>98.5</a:t>
                </a:r>
                <a:endParaRPr lang="en-US" sz="1050" dirty="0">
                  <a:solidFill>
                    <a:schemeClr val="tx2"/>
                  </a:solidFill>
                  <a:latin typeface="+mn-lt"/>
                </a:endParaRPr>
              </a:p>
            </p:txBody>
          </p:sp>
          <p:sp>
            <p:nvSpPr>
              <p:cNvPr id="54" name="TextBox 53"/>
              <p:cNvSpPr txBox="1"/>
              <p:nvPr/>
            </p:nvSpPr>
            <p:spPr>
              <a:xfrm>
                <a:off x="1008545" y="2388114"/>
                <a:ext cx="1059499" cy="406266"/>
              </a:xfrm>
              <a:prstGeom prst="rect">
                <a:avLst/>
              </a:prstGeom>
              <a:noFill/>
            </p:spPr>
            <p:txBody>
              <a:bodyPr wrap="square" rtlCol="0">
                <a:spAutoFit/>
              </a:bodyPr>
              <a:lstStyle/>
              <a:p>
                <a:pPr algn="ctr"/>
                <a:r>
                  <a:rPr lang="en-US" sz="1050" dirty="0">
                    <a:solidFill>
                      <a:schemeClr val="tx2"/>
                    </a:solidFill>
                    <a:latin typeface="+mn-lt"/>
                  </a:rPr>
                  <a:t>Oct. 16</a:t>
                </a:r>
              </a:p>
            </p:txBody>
          </p:sp>
        </p:grpSp>
        <p:grpSp>
          <p:nvGrpSpPr>
            <p:cNvPr id="8" name="Group 7"/>
            <p:cNvGrpSpPr/>
            <p:nvPr/>
          </p:nvGrpSpPr>
          <p:grpSpPr>
            <a:xfrm>
              <a:off x="1922883" y="1591933"/>
              <a:ext cx="1774105" cy="1335024"/>
              <a:chOff x="4758394" y="1671522"/>
              <a:chExt cx="2838568" cy="3917452"/>
            </a:xfrm>
          </p:grpSpPr>
          <p:sp>
            <p:nvSpPr>
              <p:cNvPr id="13" name="Rounded Rectangle 12"/>
              <p:cNvSpPr/>
              <p:nvPr/>
            </p:nvSpPr>
            <p:spPr>
              <a:xfrm>
                <a:off x="4787925" y="1671522"/>
                <a:ext cx="2809037" cy="3917452"/>
              </a:xfrm>
              <a:prstGeom prst="roundRect">
                <a:avLst/>
              </a:prstGeom>
              <a:solidFill>
                <a:srgbClr val="002F6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sz="800" kern="1200">
                    <a:solidFill>
                      <a:schemeClr val="lt1"/>
                    </a:solidFill>
                    <a:latin typeface="+mn-lt"/>
                    <a:ea typeface="+mn-ea"/>
                    <a:cs typeface="+mn-cs"/>
                  </a:defRPr>
                </a:lvl1pPr>
                <a:lvl2pPr marL="457200" algn="l" rtl="0" fontAlgn="base">
                  <a:spcBef>
                    <a:spcPct val="0"/>
                  </a:spcBef>
                  <a:spcAft>
                    <a:spcPct val="0"/>
                  </a:spcAft>
                  <a:defRPr sz="800" kern="1200">
                    <a:solidFill>
                      <a:schemeClr val="lt1"/>
                    </a:solidFill>
                    <a:latin typeface="+mn-lt"/>
                    <a:ea typeface="+mn-ea"/>
                    <a:cs typeface="+mn-cs"/>
                  </a:defRPr>
                </a:lvl2pPr>
                <a:lvl3pPr marL="914400" algn="l" rtl="0" fontAlgn="base">
                  <a:spcBef>
                    <a:spcPct val="0"/>
                  </a:spcBef>
                  <a:spcAft>
                    <a:spcPct val="0"/>
                  </a:spcAft>
                  <a:defRPr sz="800" kern="1200">
                    <a:solidFill>
                      <a:schemeClr val="lt1"/>
                    </a:solidFill>
                    <a:latin typeface="+mn-lt"/>
                    <a:ea typeface="+mn-ea"/>
                    <a:cs typeface="+mn-cs"/>
                  </a:defRPr>
                </a:lvl3pPr>
                <a:lvl4pPr marL="1371600" algn="l" rtl="0" fontAlgn="base">
                  <a:spcBef>
                    <a:spcPct val="0"/>
                  </a:spcBef>
                  <a:spcAft>
                    <a:spcPct val="0"/>
                  </a:spcAft>
                  <a:defRPr sz="800" kern="1200">
                    <a:solidFill>
                      <a:schemeClr val="lt1"/>
                    </a:solidFill>
                    <a:latin typeface="+mn-lt"/>
                    <a:ea typeface="+mn-ea"/>
                    <a:cs typeface="+mn-cs"/>
                  </a:defRPr>
                </a:lvl4pPr>
                <a:lvl5pPr marL="1828800" algn="l" rtl="0" fontAlgn="base">
                  <a:spcBef>
                    <a:spcPct val="0"/>
                  </a:spcBef>
                  <a:spcAft>
                    <a:spcPct val="0"/>
                  </a:spcAft>
                  <a:defRPr sz="800" kern="1200">
                    <a:solidFill>
                      <a:schemeClr val="lt1"/>
                    </a:solidFill>
                    <a:latin typeface="+mn-lt"/>
                    <a:ea typeface="+mn-ea"/>
                    <a:cs typeface="+mn-cs"/>
                  </a:defRPr>
                </a:lvl5pPr>
                <a:lvl6pPr marL="2286000" algn="l" defTabSz="914400" rtl="0" eaLnBrk="1" latinLnBrk="0" hangingPunct="1">
                  <a:defRPr sz="800" kern="1200">
                    <a:solidFill>
                      <a:schemeClr val="lt1"/>
                    </a:solidFill>
                    <a:latin typeface="+mn-lt"/>
                    <a:ea typeface="+mn-ea"/>
                    <a:cs typeface="+mn-cs"/>
                  </a:defRPr>
                </a:lvl6pPr>
                <a:lvl7pPr marL="2743200" algn="l" defTabSz="914400" rtl="0" eaLnBrk="1" latinLnBrk="0" hangingPunct="1">
                  <a:defRPr sz="800" kern="1200">
                    <a:solidFill>
                      <a:schemeClr val="lt1"/>
                    </a:solidFill>
                    <a:latin typeface="+mn-lt"/>
                    <a:ea typeface="+mn-ea"/>
                    <a:cs typeface="+mn-cs"/>
                  </a:defRPr>
                </a:lvl7pPr>
                <a:lvl8pPr marL="3200400" algn="l" defTabSz="914400" rtl="0" eaLnBrk="1" latinLnBrk="0" hangingPunct="1">
                  <a:defRPr sz="800" kern="1200">
                    <a:solidFill>
                      <a:schemeClr val="lt1"/>
                    </a:solidFill>
                    <a:latin typeface="+mn-lt"/>
                    <a:ea typeface="+mn-ea"/>
                    <a:cs typeface="+mn-cs"/>
                  </a:defRPr>
                </a:lvl8pPr>
                <a:lvl9pPr marL="3657600" algn="l" defTabSz="914400" rtl="0" eaLnBrk="1" latinLnBrk="0" hangingPunct="1">
                  <a:defRPr sz="800" kern="1200">
                    <a:solidFill>
                      <a:schemeClr val="lt1"/>
                    </a:solidFill>
                    <a:latin typeface="+mn-lt"/>
                    <a:ea typeface="+mn-ea"/>
                    <a:cs typeface="+mn-cs"/>
                  </a:defRPr>
                </a:lvl9pPr>
              </a:lstStyle>
              <a:p>
                <a:pPr algn="ctr"/>
                <a:r>
                  <a:rPr lang="en-US" sz="1100" b="1" dirty="0">
                    <a:solidFill>
                      <a:schemeClr val="tx2"/>
                    </a:solidFill>
                  </a:rPr>
                  <a:t>Conference Board’s Consumer Confidence Index</a:t>
                </a:r>
              </a:p>
            </p:txBody>
          </p:sp>
          <p:sp>
            <p:nvSpPr>
              <p:cNvPr id="21" name="TextBox 20"/>
              <p:cNvSpPr txBox="1"/>
              <p:nvPr/>
            </p:nvSpPr>
            <p:spPr>
              <a:xfrm>
                <a:off x="4874026" y="4548221"/>
                <a:ext cx="822960" cy="406266"/>
              </a:xfrm>
              <a:prstGeom prst="rect">
                <a:avLst/>
              </a:prstGeom>
              <a:noFill/>
            </p:spPr>
            <p:txBody>
              <a:bodyPr wrap="square" rtlCol="0">
                <a:spAutoFit/>
              </a:bodyPr>
              <a:lstStyle/>
              <a:p>
                <a:pPr algn="ctr"/>
                <a:r>
                  <a:rPr lang="en-US" sz="1050" dirty="0">
                    <a:solidFill>
                      <a:schemeClr val="tx2"/>
                    </a:solidFill>
                    <a:latin typeface="+mn-lt"/>
                  </a:rPr>
                  <a:t>100.8</a:t>
                </a:r>
              </a:p>
            </p:txBody>
          </p:sp>
          <p:sp>
            <p:nvSpPr>
              <p:cNvPr id="22" name="TextBox 21"/>
              <p:cNvSpPr txBox="1"/>
              <p:nvPr/>
            </p:nvSpPr>
            <p:spPr>
              <a:xfrm>
                <a:off x="6299645" y="3710271"/>
                <a:ext cx="997291" cy="745083"/>
              </a:xfrm>
              <a:prstGeom prst="rect">
                <a:avLst/>
              </a:prstGeom>
              <a:noFill/>
            </p:spPr>
            <p:txBody>
              <a:bodyPr wrap="square" rtlCol="0">
                <a:spAutoFit/>
              </a:bodyPr>
              <a:lstStyle/>
              <a:p>
                <a:pPr algn="ctr"/>
                <a:r>
                  <a:rPr lang="en-US" sz="1050" dirty="0" smtClean="0">
                    <a:solidFill>
                      <a:schemeClr val="tx2"/>
                    </a:solidFill>
                  </a:rPr>
                  <a:t>124.9</a:t>
                </a:r>
                <a:endParaRPr lang="en-US" sz="1050" dirty="0">
                  <a:solidFill>
                    <a:schemeClr val="tx2"/>
                  </a:solidFill>
                  <a:latin typeface="+mn-lt"/>
                </a:endParaRPr>
              </a:p>
            </p:txBody>
          </p:sp>
          <p:sp>
            <p:nvSpPr>
              <p:cNvPr id="56" name="TextBox 55"/>
              <p:cNvSpPr txBox="1"/>
              <p:nvPr/>
            </p:nvSpPr>
            <p:spPr>
              <a:xfrm>
                <a:off x="4758394" y="3892613"/>
                <a:ext cx="1059501" cy="406266"/>
              </a:xfrm>
              <a:prstGeom prst="rect">
                <a:avLst/>
              </a:prstGeom>
              <a:noFill/>
            </p:spPr>
            <p:txBody>
              <a:bodyPr wrap="square" rtlCol="0">
                <a:spAutoFit/>
              </a:bodyPr>
              <a:lstStyle/>
              <a:p>
                <a:pPr algn="ctr"/>
                <a:r>
                  <a:rPr lang="en-US" sz="1050" dirty="0">
                    <a:solidFill>
                      <a:schemeClr val="tx2"/>
                    </a:solidFill>
                    <a:latin typeface="+mn-lt"/>
                  </a:rPr>
                  <a:t>Oct. 16</a:t>
                </a:r>
              </a:p>
            </p:txBody>
          </p:sp>
          <p:sp>
            <p:nvSpPr>
              <p:cNvPr id="57" name="TextBox 56"/>
              <p:cNvSpPr txBox="1"/>
              <p:nvPr/>
            </p:nvSpPr>
            <p:spPr>
              <a:xfrm>
                <a:off x="6289255" y="4268617"/>
                <a:ext cx="1059501" cy="745083"/>
              </a:xfrm>
              <a:prstGeom prst="rect">
                <a:avLst/>
              </a:prstGeom>
              <a:noFill/>
            </p:spPr>
            <p:txBody>
              <a:bodyPr wrap="square" rtlCol="0">
                <a:spAutoFit/>
              </a:bodyPr>
              <a:lstStyle/>
              <a:p>
                <a:pPr algn="ctr"/>
                <a:r>
                  <a:rPr lang="en-US" sz="1050" dirty="0" smtClean="0">
                    <a:solidFill>
                      <a:schemeClr val="tx2"/>
                    </a:solidFill>
                    <a:latin typeface="+mn-lt"/>
                  </a:rPr>
                  <a:t>Mar. </a:t>
                </a:r>
                <a:r>
                  <a:rPr lang="en-US" sz="1050" dirty="0">
                    <a:solidFill>
                      <a:schemeClr val="tx2"/>
                    </a:solidFill>
                    <a:latin typeface="+mn-lt"/>
                  </a:rPr>
                  <a:t>1</a:t>
                </a:r>
                <a:r>
                  <a:rPr lang="en-US" sz="1050" dirty="0" smtClean="0">
                    <a:solidFill>
                      <a:schemeClr val="tx2"/>
                    </a:solidFill>
                    <a:latin typeface="+mn-lt"/>
                  </a:rPr>
                  <a:t>7</a:t>
                </a:r>
                <a:endParaRPr lang="en-US" sz="1050" dirty="0">
                  <a:solidFill>
                    <a:schemeClr val="tx2"/>
                  </a:solidFill>
                  <a:latin typeface="+mn-lt"/>
                </a:endParaRPr>
              </a:p>
            </p:txBody>
          </p:sp>
        </p:grpSp>
        <p:grpSp>
          <p:nvGrpSpPr>
            <p:cNvPr id="11" name="Group 10"/>
            <p:cNvGrpSpPr/>
            <p:nvPr/>
          </p:nvGrpSpPr>
          <p:grpSpPr>
            <a:xfrm>
              <a:off x="5499950" y="1591035"/>
              <a:ext cx="1684741" cy="1335024"/>
              <a:chOff x="10209584" y="1671522"/>
              <a:chExt cx="2458870" cy="1784051"/>
            </a:xfrm>
          </p:grpSpPr>
          <p:sp>
            <p:nvSpPr>
              <p:cNvPr id="12" name="Rounded Rectangle 11"/>
              <p:cNvSpPr/>
              <p:nvPr/>
            </p:nvSpPr>
            <p:spPr>
              <a:xfrm>
                <a:off x="10291014" y="1671522"/>
                <a:ext cx="2377440" cy="1784051"/>
              </a:xfrm>
              <a:prstGeom prst="roundRect">
                <a:avLst/>
              </a:prstGeom>
              <a:solidFill>
                <a:srgbClr val="002F6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sz="800" kern="1200">
                    <a:solidFill>
                      <a:schemeClr val="lt1"/>
                    </a:solidFill>
                    <a:latin typeface="+mn-lt"/>
                    <a:ea typeface="+mn-ea"/>
                    <a:cs typeface="+mn-cs"/>
                  </a:defRPr>
                </a:lvl1pPr>
                <a:lvl2pPr marL="457200" algn="l" rtl="0" fontAlgn="base">
                  <a:spcBef>
                    <a:spcPct val="0"/>
                  </a:spcBef>
                  <a:spcAft>
                    <a:spcPct val="0"/>
                  </a:spcAft>
                  <a:defRPr sz="800" kern="1200">
                    <a:solidFill>
                      <a:schemeClr val="lt1"/>
                    </a:solidFill>
                    <a:latin typeface="+mn-lt"/>
                    <a:ea typeface="+mn-ea"/>
                    <a:cs typeface="+mn-cs"/>
                  </a:defRPr>
                </a:lvl2pPr>
                <a:lvl3pPr marL="914400" algn="l" rtl="0" fontAlgn="base">
                  <a:spcBef>
                    <a:spcPct val="0"/>
                  </a:spcBef>
                  <a:spcAft>
                    <a:spcPct val="0"/>
                  </a:spcAft>
                  <a:defRPr sz="800" kern="1200">
                    <a:solidFill>
                      <a:schemeClr val="lt1"/>
                    </a:solidFill>
                    <a:latin typeface="+mn-lt"/>
                    <a:ea typeface="+mn-ea"/>
                    <a:cs typeface="+mn-cs"/>
                  </a:defRPr>
                </a:lvl3pPr>
                <a:lvl4pPr marL="1371600" algn="l" rtl="0" fontAlgn="base">
                  <a:spcBef>
                    <a:spcPct val="0"/>
                  </a:spcBef>
                  <a:spcAft>
                    <a:spcPct val="0"/>
                  </a:spcAft>
                  <a:defRPr sz="800" kern="1200">
                    <a:solidFill>
                      <a:schemeClr val="lt1"/>
                    </a:solidFill>
                    <a:latin typeface="+mn-lt"/>
                    <a:ea typeface="+mn-ea"/>
                    <a:cs typeface="+mn-cs"/>
                  </a:defRPr>
                </a:lvl4pPr>
                <a:lvl5pPr marL="1828800" algn="l" rtl="0" fontAlgn="base">
                  <a:spcBef>
                    <a:spcPct val="0"/>
                  </a:spcBef>
                  <a:spcAft>
                    <a:spcPct val="0"/>
                  </a:spcAft>
                  <a:defRPr sz="800" kern="1200">
                    <a:solidFill>
                      <a:schemeClr val="lt1"/>
                    </a:solidFill>
                    <a:latin typeface="+mn-lt"/>
                    <a:ea typeface="+mn-ea"/>
                    <a:cs typeface="+mn-cs"/>
                  </a:defRPr>
                </a:lvl5pPr>
                <a:lvl6pPr marL="2286000" algn="l" defTabSz="914400" rtl="0" eaLnBrk="1" latinLnBrk="0" hangingPunct="1">
                  <a:defRPr sz="800" kern="1200">
                    <a:solidFill>
                      <a:schemeClr val="lt1"/>
                    </a:solidFill>
                    <a:latin typeface="+mn-lt"/>
                    <a:ea typeface="+mn-ea"/>
                    <a:cs typeface="+mn-cs"/>
                  </a:defRPr>
                </a:lvl6pPr>
                <a:lvl7pPr marL="2743200" algn="l" defTabSz="914400" rtl="0" eaLnBrk="1" latinLnBrk="0" hangingPunct="1">
                  <a:defRPr sz="800" kern="1200">
                    <a:solidFill>
                      <a:schemeClr val="lt1"/>
                    </a:solidFill>
                    <a:latin typeface="+mn-lt"/>
                    <a:ea typeface="+mn-ea"/>
                    <a:cs typeface="+mn-cs"/>
                  </a:defRPr>
                </a:lvl7pPr>
                <a:lvl8pPr marL="3200400" algn="l" defTabSz="914400" rtl="0" eaLnBrk="1" latinLnBrk="0" hangingPunct="1">
                  <a:defRPr sz="800" kern="1200">
                    <a:solidFill>
                      <a:schemeClr val="lt1"/>
                    </a:solidFill>
                    <a:latin typeface="+mn-lt"/>
                    <a:ea typeface="+mn-ea"/>
                    <a:cs typeface="+mn-cs"/>
                  </a:defRPr>
                </a:lvl8pPr>
                <a:lvl9pPr marL="3657600" algn="l" defTabSz="914400" rtl="0" eaLnBrk="1" latinLnBrk="0" hangingPunct="1">
                  <a:defRPr sz="800" kern="1200">
                    <a:solidFill>
                      <a:schemeClr val="lt1"/>
                    </a:solidFill>
                    <a:latin typeface="+mn-lt"/>
                    <a:ea typeface="+mn-ea"/>
                    <a:cs typeface="+mn-cs"/>
                  </a:defRPr>
                </a:lvl9pPr>
              </a:lstStyle>
              <a:p>
                <a:pPr algn="ctr"/>
                <a:r>
                  <a:rPr lang="en-US" sz="1100" b="1" dirty="0">
                    <a:solidFill>
                      <a:schemeClr val="tx2"/>
                    </a:solidFill>
                  </a:rPr>
                  <a:t>NAHB’s Housing Market (HMI) Builder-Confidence Index</a:t>
                </a:r>
              </a:p>
            </p:txBody>
          </p:sp>
          <p:sp>
            <p:nvSpPr>
              <p:cNvPr id="17" name="Right Arrow 16"/>
              <p:cNvSpPr/>
              <p:nvPr/>
            </p:nvSpPr>
            <p:spPr>
              <a:xfrm rot="19645102">
                <a:off x="11069122" y="2715341"/>
                <a:ext cx="754380" cy="491490"/>
              </a:xfrm>
              <a:prstGeom prst="right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endParaRPr>
              </a:p>
            </p:txBody>
          </p:sp>
          <p:sp>
            <p:nvSpPr>
              <p:cNvPr id="18" name="TextBox 17"/>
              <p:cNvSpPr txBox="1"/>
              <p:nvPr/>
            </p:nvSpPr>
            <p:spPr>
              <a:xfrm>
                <a:off x="11711310" y="2552901"/>
                <a:ext cx="822959" cy="339319"/>
              </a:xfrm>
              <a:prstGeom prst="rect">
                <a:avLst/>
              </a:prstGeom>
              <a:noFill/>
            </p:spPr>
            <p:txBody>
              <a:bodyPr wrap="square" rtlCol="0">
                <a:spAutoFit/>
              </a:bodyPr>
              <a:lstStyle/>
              <a:p>
                <a:pPr algn="ctr"/>
                <a:r>
                  <a:rPr lang="en-US" sz="1050" dirty="0" smtClean="0">
                    <a:solidFill>
                      <a:schemeClr val="tx2"/>
                    </a:solidFill>
                  </a:rPr>
                  <a:t>71</a:t>
                </a:r>
                <a:endParaRPr lang="en-US" sz="1050" dirty="0">
                  <a:solidFill>
                    <a:schemeClr val="tx2"/>
                  </a:solidFill>
                  <a:latin typeface="+mn-lt"/>
                </a:endParaRPr>
              </a:p>
            </p:txBody>
          </p:sp>
          <p:sp>
            <p:nvSpPr>
              <p:cNvPr id="23" name="TextBox 22"/>
              <p:cNvSpPr txBox="1"/>
              <p:nvPr/>
            </p:nvSpPr>
            <p:spPr>
              <a:xfrm>
                <a:off x="10310314" y="3004051"/>
                <a:ext cx="822959" cy="339319"/>
              </a:xfrm>
              <a:prstGeom prst="rect">
                <a:avLst/>
              </a:prstGeom>
              <a:noFill/>
            </p:spPr>
            <p:txBody>
              <a:bodyPr wrap="square" rtlCol="0">
                <a:spAutoFit/>
              </a:bodyPr>
              <a:lstStyle/>
              <a:p>
                <a:pPr algn="ctr"/>
                <a:r>
                  <a:rPr lang="en-US" sz="1050" dirty="0" smtClean="0">
                    <a:solidFill>
                      <a:schemeClr val="tx2"/>
                    </a:solidFill>
                  </a:rPr>
                  <a:t>58</a:t>
                </a:r>
                <a:endParaRPr lang="en-US" sz="1050" dirty="0">
                  <a:solidFill>
                    <a:schemeClr val="tx2"/>
                  </a:solidFill>
                  <a:latin typeface="+mn-lt"/>
                </a:endParaRPr>
              </a:p>
            </p:txBody>
          </p:sp>
          <p:sp>
            <p:nvSpPr>
              <p:cNvPr id="59" name="TextBox 58"/>
              <p:cNvSpPr txBox="1"/>
              <p:nvPr/>
            </p:nvSpPr>
            <p:spPr>
              <a:xfrm>
                <a:off x="11579857" y="2802871"/>
                <a:ext cx="1059500" cy="339319"/>
              </a:xfrm>
              <a:prstGeom prst="rect">
                <a:avLst/>
              </a:prstGeom>
              <a:noFill/>
            </p:spPr>
            <p:txBody>
              <a:bodyPr wrap="square" rtlCol="0">
                <a:spAutoFit/>
              </a:bodyPr>
              <a:lstStyle/>
              <a:p>
                <a:pPr algn="ctr"/>
                <a:r>
                  <a:rPr lang="en-US" sz="1050" dirty="0" smtClean="0">
                    <a:solidFill>
                      <a:schemeClr val="tx2"/>
                    </a:solidFill>
                    <a:latin typeface="+mn-lt"/>
                  </a:rPr>
                  <a:t>Mar. 17</a:t>
                </a:r>
                <a:endParaRPr lang="en-US" sz="1050" dirty="0">
                  <a:solidFill>
                    <a:schemeClr val="tx2"/>
                  </a:solidFill>
                  <a:latin typeface="+mn-lt"/>
                </a:endParaRPr>
              </a:p>
            </p:txBody>
          </p:sp>
          <p:sp>
            <p:nvSpPr>
              <p:cNvPr id="60" name="TextBox 59"/>
              <p:cNvSpPr txBox="1"/>
              <p:nvPr/>
            </p:nvSpPr>
            <p:spPr>
              <a:xfrm>
                <a:off x="10209584" y="2726328"/>
                <a:ext cx="1059500" cy="339319"/>
              </a:xfrm>
              <a:prstGeom prst="rect">
                <a:avLst/>
              </a:prstGeom>
              <a:noFill/>
            </p:spPr>
            <p:txBody>
              <a:bodyPr wrap="square" rtlCol="0">
                <a:spAutoFit/>
              </a:bodyPr>
              <a:lstStyle/>
              <a:p>
                <a:pPr algn="ctr"/>
                <a:r>
                  <a:rPr lang="en-US" sz="1050" dirty="0" smtClean="0">
                    <a:solidFill>
                      <a:schemeClr val="tx2"/>
                    </a:solidFill>
                    <a:latin typeface="+mn-lt"/>
                  </a:rPr>
                  <a:t>Jul. </a:t>
                </a:r>
                <a:r>
                  <a:rPr lang="en-US" sz="1050" dirty="0">
                    <a:solidFill>
                      <a:schemeClr val="tx2"/>
                    </a:solidFill>
                    <a:latin typeface="+mn-lt"/>
                  </a:rPr>
                  <a:t>16</a:t>
                </a:r>
              </a:p>
            </p:txBody>
          </p:sp>
        </p:grpSp>
        <p:grpSp>
          <p:nvGrpSpPr>
            <p:cNvPr id="10" name="Group 9"/>
            <p:cNvGrpSpPr/>
            <p:nvPr/>
          </p:nvGrpSpPr>
          <p:grpSpPr>
            <a:xfrm>
              <a:off x="3750801" y="1599217"/>
              <a:ext cx="1735441" cy="1332060"/>
              <a:chOff x="7383180" y="1363853"/>
              <a:chExt cx="2711706" cy="2048538"/>
            </a:xfrm>
          </p:grpSpPr>
          <p:sp>
            <p:nvSpPr>
              <p:cNvPr id="14" name="Rounded Rectangle 13"/>
              <p:cNvSpPr/>
              <p:nvPr/>
            </p:nvSpPr>
            <p:spPr>
              <a:xfrm>
                <a:off x="7383180" y="1363853"/>
                <a:ext cx="2711706" cy="2048538"/>
              </a:xfrm>
              <a:prstGeom prst="roundRect">
                <a:avLst/>
              </a:prstGeom>
              <a:solidFill>
                <a:srgbClr val="002F6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sz="800" kern="1200">
                    <a:solidFill>
                      <a:schemeClr val="lt1"/>
                    </a:solidFill>
                    <a:latin typeface="+mn-lt"/>
                    <a:ea typeface="+mn-ea"/>
                    <a:cs typeface="+mn-cs"/>
                  </a:defRPr>
                </a:lvl1pPr>
                <a:lvl2pPr marL="457200" algn="l" rtl="0" fontAlgn="base">
                  <a:spcBef>
                    <a:spcPct val="0"/>
                  </a:spcBef>
                  <a:spcAft>
                    <a:spcPct val="0"/>
                  </a:spcAft>
                  <a:defRPr sz="800" kern="1200">
                    <a:solidFill>
                      <a:schemeClr val="lt1"/>
                    </a:solidFill>
                    <a:latin typeface="+mn-lt"/>
                    <a:ea typeface="+mn-ea"/>
                    <a:cs typeface="+mn-cs"/>
                  </a:defRPr>
                </a:lvl2pPr>
                <a:lvl3pPr marL="914400" algn="l" rtl="0" fontAlgn="base">
                  <a:spcBef>
                    <a:spcPct val="0"/>
                  </a:spcBef>
                  <a:spcAft>
                    <a:spcPct val="0"/>
                  </a:spcAft>
                  <a:defRPr sz="800" kern="1200">
                    <a:solidFill>
                      <a:schemeClr val="lt1"/>
                    </a:solidFill>
                    <a:latin typeface="+mn-lt"/>
                    <a:ea typeface="+mn-ea"/>
                    <a:cs typeface="+mn-cs"/>
                  </a:defRPr>
                </a:lvl3pPr>
                <a:lvl4pPr marL="1371600" algn="l" rtl="0" fontAlgn="base">
                  <a:spcBef>
                    <a:spcPct val="0"/>
                  </a:spcBef>
                  <a:spcAft>
                    <a:spcPct val="0"/>
                  </a:spcAft>
                  <a:defRPr sz="800" kern="1200">
                    <a:solidFill>
                      <a:schemeClr val="lt1"/>
                    </a:solidFill>
                    <a:latin typeface="+mn-lt"/>
                    <a:ea typeface="+mn-ea"/>
                    <a:cs typeface="+mn-cs"/>
                  </a:defRPr>
                </a:lvl4pPr>
                <a:lvl5pPr marL="1828800" algn="l" rtl="0" fontAlgn="base">
                  <a:spcBef>
                    <a:spcPct val="0"/>
                  </a:spcBef>
                  <a:spcAft>
                    <a:spcPct val="0"/>
                  </a:spcAft>
                  <a:defRPr sz="800" kern="1200">
                    <a:solidFill>
                      <a:schemeClr val="lt1"/>
                    </a:solidFill>
                    <a:latin typeface="+mn-lt"/>
                    <a:ea typeface="+mn-ea"/>
                    <a:cs typeface="+mn-cs"/>
                  </a:defRPr>
                </a:lvl5pPr>
                <a:lvl6pPr marL="2286000" algn="l" defTabSz="914400" rtl="0" eaLnBrk="1" latinLnBrk="0" hangingPunct="1">
                  <a:defRPr sz="800" kern="1200">
                    <a:solidFill>
                      <a:schemeClr val="lt1"/>
                    </a:solidFill>
                    <a:latin typeface="+mn-lt"/>
                    <a:ea typeface="+mn-ea"/>
                    <a:cs typeface="+mn-cs"/>
                  </a:defRPr>
                </a:lvl6pPr>
                <a:lvl7pPr marL="2743200" algn="l" defTabSz="914400" rtl="0" eaLnBrk="1" latinLnBrk="0" hangingPunct="1">
                  <a:defRPr sz="800" kern="1200">
                    <a:solidFill>
                      <a:schemeClr val="lt1"/>
                    </a:solidFill>
                    <a:latin typeface="+mn-lt"/>
                    <a:ea typeface="+mn-ea"/>
                    <a:cs typeface="+mn-cs"/>
                  </a:defRPr>
                </a:lvl7pPr>
                <a:lvl8pPr marL="3200400" algn="l" defTabSz="914400" rtl="0" eaLnBrk="1" latinLnBrk="0" hangingPunct="1">
                  <a:defRPr sz="800" kern="1200">
                    <a:solidFill>
                      <a:schemeClr val="lt1"/>
                    </a:solidFill>
                    <a:latin typeface="+mn-lt"/>
                    <a:ea typeface="+mn-ea"/>
                    <a:cs typeface="+mn-cs"/>
                  </a:defRPr>
                </a:lvl8pPr>
                <a:lvl9pPr marL="3657600" algn="l" defTabSz="914400" rtl="0" eaLnBrk="1" latinLnBrk="0" hangingPunct="1">
                  <a:defRPr sz="800" kern="1200">
                    <a:solidFill>
                      <a:schemeClr val="lt1"/>
                    </a:solidFill>
                    <a:latin typeface="+mn-lt"/>
                    <a:ea typeface="+mn-ea"/>
                    <a:cs typeface="+mn-cs"/>
                  </a:defRPr>
                </a:lvl9pPr>
              </a:lstStyle>
              <a:p>
                <a:pPr algn="ctr"/>
                <a:r>
                  <a:rPr lang="en-US" sz="1050" b="1" dirty="0" smtClean="0">
                    <a:solidFill>
                      <a:schemeClr val="tx2"/>
                    </a:solidFill>
                  </a:rPr>
                  <a:t>Leading Economic Indicators</a:t>
                </a:r>
                <a:endParaRPr lang="en-US" sz="1050" b="1" dirty="0">
                  <a:solidFill>
                    <a:schemeClr val="tx2"/>
                  </a:solidFill>
                </a:endParaRPr>
              </a:p>
            </p:txBody>
          </p:sp>
          <p:sp>
            <p:nvSpPr>
              <p:cNvPr id="16" name="Right Arrow 15"/>
              <p:cNvSpPr/>
              <p:nvPr/>
            </p:nvSpPr>
            <p:spPr>
              <a:xfrm rot="19645102">
                <a:off x="8419767" y="2542826"/>
                <a:ext cx="754380" cy="491490"/>
              </a:xfrm>
              <a:prstGeom prst="right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endParaRPr>
              </a:p>
            </p:txBody>
          </p:sp>
          <p:sp>
            <p:nvSpPr>
              <p:cNvPr id="19" name="TextBox 18"/>
              <p:cNvSpPr txBox="1"/>
              <p:nvPr/>
            </p:nvSpPr>
            <p:spPr>
              <a:xfrm>
                <a:off x="7604465" y="2901645"/>
                <a:ext cx="822960" cy="402360"/>
              </a:xfrm>
              <a:prstGeom prst="rect">
                <a:avLst/>
              </a:prstGeom>
              <a:noFill/>
            </p:spPr>
            <p:txBody>
              <a:bodyPr wrap="square" rtlCol="0">
                <a:spAutoFit/>
              </a:bodyPr>
              <a:lstStyle/>
              <a:p>
                <a:pPr algn="ctr"/>
                <a:r>
                  <a:rPr lang="en-US" sz="1050" dirty="0" smtClean="0">
                    <a:solidFill>
                      <a:schemeClr val="tx2"/>
                    </a:solidFill>
                  </a:rPr>
                  <a:t>123.4</a:t>
                </a:r>
                <a:endParaRPr lang="en-US" sz="1050" dirty="0">
                  <a:solidFill>
                    <a:schemeClr val="tx2"/>
                  </a:solidFill>
                  <a:latin typeface="+mn-lt"/>
                </a:endParaRPr>
              </a:p>
            </p:txBody>
          </p:sp>
          <p:sp>
            <p:nvSpPr>
              <p:cNvPr id="20" name="TextBox 19"/>
              <p:cNvSpPr txBox="1"/>
              <p:nvPr/>
            </p:nvSpPr>
            <p:spPr>
              <a:xfrm>
                <a:off x="9039274" y="2287427"/>
                <a:ext cx="822960" cy="402360"/>
              </a:xfrm>
              <a:prstGeom prst="rect">
                <a:avLst/>
              </a:prstGeom>
              <a:noFill/>
            </p:spPr>
            <p:txBody>
              <a:bodyPr wrap="square" rtlCol="0">
                <a:spAutoFit/>
              </a:bodyPr>
              <a:lstStyle/>
              <a:p>
                <a:pPr algn="ctr"/>
                <a:r>
                  <a:rPr lang="en-US" sz="1050" dirty="0" smtClean="0">
                    <a:solidFill>
                      <a:schemeClr val="tx2"/>
                    </a:solidFill>
                  </a:rPr>
                  <a:t>126.7</a:t>
                </a:r>
                <a:endParaRPr lang="en-US" sz="1050" dirty="0">
                  <a:solidFill>
                    <a:schemeClr val="tx2"/>
                  </a:solidFill>
                  <a:latin typeface="+mn-lt"/>
                </a:endParaRPr>
              </a:p>
            </p:txBody>
          </p:sp>
          <p:sp>
            <p:nvSpPr>
              <p:cNvPr id="58" name="TextBox 57"/>
              <p:cNvSpPr txBox="1"/>
              <p:nvPr/>
            </p:nvSpPr>
            <p:spPr>
              <a:xfrm>
                <a:off x="9009259" y="2587390"/>
                <a:ext cx="1059500" cy="402360"/>
              </a:xfrm>
              <a:prstGeom prst="rect">
                <a:avLst/>
              </a:prstGeom>
              <a:noFill/>
            </p:spPr>
            <p:txBody>
              <a:bodyPr wrap="square" rtlCol="0">
                <a:spAutoFit/>
              </a:bodyPr>
              <a:lstStyle/>
              <a:p>
                <a:pPr algn="ctr"/>
                <a:r>
                  <a:rPr lang="en-US" sz="1050" dirty="0" smtClean="0">
                    <a:solidFill>
                      <a:schemeClr val="tx2"/>
                    </a:solidFill>
                    <a:latin typeface="+mn-lt"/>
                  </a:rPr>
                  <a:t>Mar. 17</a:t>
                </a:r>
                <a:endParaRPr lang="en-US" sz="1050" dirty="0">
                  <a:solidFill>
                    <a:schemeClr val="tx2"/>
                  </a:solidFill>
                  <a:latin typeface="+mn-lt"/>
                </a:endParaRPr>
              </a:p>
            </p:txBody>
          </p:sp>
          <p:sp>
            <p:nvSpPr>
              <p:cNvPr id="61" name="TextBox 60"/>
              <p:cNvSpPr txBox="1"/>
              <p:nvPr/>
            </p:nvSpPr>
            <p:spPr>
              <a:xfrm>
                <a:off x="7451541" y="2560745"/>
                <a:ext cx="1059500" cy="402360"/>
              </a:xfrm>
              <a:prstGeom prst="rect">
                <a:avLst/>
              </a:prstGeom>
              <a:noFill/>
            </p:spPr>
            <p:txBody>
              <a:bodyPr wrap="square" rtlCol="0">
                <a:spAutoFit/>
              </a:bodyPr>
              <a:lstStyle/>
              <a:p>
                <a:pPr algn="ctr"/>
                <a:r>
                  <a:rPr lang="en-US" sz="1050" dirty="0">
                    <a:solidFill>
                      <a:schemeClr val="tx2"/>
                    </a:solidFill>
                    <a:latin typeface="+mn-lt"/>
                  </a:rPr>
                  <a:t>Aug. 16</a:t>
                </a:r>
              </a:p>
            </p:txBody>
          </p:sp>
        </p:grpSp>
        <p:grpSp>
          <p:nvGrpSpPr>
            <p:cNvPr id="74" name="Group 73"/>
            <p:cNvGrpSpPr/>
            <p:nvPr/>
          </p:nvGrpSpPr>
          <p:grpSpPr>
            <a:xfrm>
              <a:off x="7229663" y="1600202"/>
              <a:ext cx="1755648" cy="1335024"/>
              <a:chOff x="7539534" y="1673472"/>
              <a:chExt cx="2586927" cy="1784051"/>
            </a:xfrm>
          </p:grpSpPr>
          <p:sp>
            <p:nvSpPr>
              <p:cNvPr id="75" name="Rounded Rectangle 74"/>
              <p:cNvSpPr/>
              <p:nvPr/>
            </p:nvSpPr>
            <p:spPr>
              <a:xfrm>
                <a:off x="7545702" y="1673472"/>
                <a:ext cx="2548890" cy="1784051"/>
              </a:xfrm>
              <a:prstGeom prst="roundRect">
                <a:avLst/>
              </a:prstGeom>
              <a:solidFill>
                <a:srgbClr val="002F6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sz="800" kern="1200">
                    <a:solidFill>
                      <a:schemeClr val="lt1"/>
                    </a:solidFill>
                    <a:latin typeface="+mn-lt"/>
                    <a:ea typeface="+mn-ea"/>
                    <a:cs typeface="+mn-cs"/>
                  </a:defRPr>
                </a:lvl1pPr>
                <a:lvl2pPr marL="457200" algn="l" rtl="0" fontAlgn="base">
                  <a:spcBef>
                    <a:spcPct val="0"/>
                  </a:spcBef>
                  <a:spcAft>
                    <a:spcPct val="0"/>
                  </a:spcAft>
                  <a:defRPr sz="800" kern="1200">
                    <a:solidFill>
                      <a:schemeClr val="lt1"/>
                    </a:solidFill>
                    <a:latin typeface="+mn-lt"/>
                    <a:ea typeface="+mn-ea"/>
                    <a:cs typeface="+mn-cs"/>
                  </a:defRPr>
                </a:lvl2pPr>
                <a:lvl3pPr marL="914400" algn="l" rtl="0" fontAlgn="base">
                  <a:spcBef>
                    <a:spcPct val="0"/>
                  </a:spcBef>
                  <a:spcAft>
                    <a:spcPct val="0"/>
                  </a:spcAft>
                  <a:defRPr sz="800" kern="1200">
                    <a:solidFill>
                      <a:schemeClr val="lt1"/>
                    </a:solidFill>
                    <a:latin typeface="+mn-lt"/>
                    <a:ea typeface="+mn-ea"/>
                    <a:cs typeface="+mn-cs"/>
                  </a:defRPr>
                </a:lvl3pPr>
                <a:lvl4pPr marL="1371600" algn="l" rtl="0" fontAlgn="base">
                  <a:spcBef>
                    <a:spcPct val="0"/>
                  </a:spcBef>
                  <a:spcAft>
                    <a:spcPct val="0"/>
                  </a:spcAft>
                  <a:defRPr sz="800" kern="1200">
                    <a:solidFill>
                      <a:schemeClr val="lt1"/>
                    </a:solidFill>
                    <a:latin typeface="+mn-lt"/>
                    <a:ea typeface="+mn-ea"/>
                    <a:cs typeface="+mn-cs"/>
                  </a:defRPr>
                </a:lvl4pPr>
                <a:lvl5pPr marL="1828800" algn="l" rtl="0" fontAlgn="base">
                  <a:spcBef>
                    <a:spcPct val="0"/>
                  </a:spcBef>
                  <a:spcAft>
                    <a:spcPct val="0"/>
                  </a:spcAft>
                  <a:defRPr sz="800" kern="1200">
                    <a:solidFill>
                      <a:schemeClr val="lt1"/>
                    </a:solidFill>
                    <a:latin typeface="+mn-lt"/>
                    <a:ea typeface="+mn-ea"/>
                    <a:cs typeface="+mn-cs"/>
                  </a:defRPr>
                </a:lvl5pPr>
                <a:lvl6pPr marL="2286000" algn="l" defTabSz="914400" rtl="0" eaLnBrk="1" latinLnBrk="0" hangingPunct="1">
                  <a:defRPr sz="800" kern="1200">
                    <a:solidFill>
                      <a:schemeClr val="lt1"/>
                    </a:solidFill>
                    <a:latin typeface="+mn-lt"/>
                    <a:ea typeface="+mn-ea"/>
                    <a:cs typeface="+mn-cs"/>
                  </a:defRPr>
                </a:lvl6pPr>
                <a:lvl7pPr marL="2743200" algn="l" defTabSz="914400" rtl="0" eaLnBrk="1" latinLnBrk="0" hangingPunct="1">
                  <a:defRPr sz="800" kern="1200">
                    <a:solidFill>
                      <a:schemeClr val="lt1"/>
                    </a:solidFill>
                    <a:latin typeface="+mn-lt"/>
                    <a:ea typeface="+mn-ea"/>
                    <a:cs typeface="+mn-cs"/>
                  </a:defRPr>
                </a:lvl7pPr>
                <a:lvl8pPr marL="3200400" algn="l" defTabSz="914400" rtl="0" eaLnBrk="1" latinLnBrk="0" hangingPunct="1">
                  <a:defRPr sz="800" kern="1200">
                    <a:solidFill>
                      <a:schemeClr val="lt1"/>
                    </a:solidFill>
                    <a:latin typeface="+mn-lt"/>
                    <a:ea typeface="+mn-ea"/>
                    <a:cs typeface="+mn-cs"/>
                  </a:defRPr>
                </a:lvl8pPr>
                <a:lvl9pPr marL="3657600" algn="l" defTabSz="914400" rtl="0" eaLnBrk="1" latinLnBrk="0" hangingPunct="1">
                  <a:defRPr sz="800" kern="1200">
                    <a:solidFill>
                      <a:schemeClr val="lt1"/>
                    </a:solidFill>
                    <a:latin typeface="+mn-lt"/>
                    <a:ea typeface="+mn-ea"/>
                    <a:cs typeface="+mn-cs"/>
                  </a:defRPr>
                </a:lvl9pPr>
              </a:lstStyle>
              <a:p>
                <a:pPr algn="ctr"/>
                <a:r>
                  <a:rPr lang="en-US" sz="1100" b="1" dirty="0" smtClean="0">
                    <a:solidFill>
                      <a:schemeClr val="tx2"/>
                    </a:solidFill>
                  </a:rPr>
                  <a:t>NFIB Small Business Optimism Index</a:t>
                </a:r>
                <a:endParaRPr lang="en-US" sz="1100" b="1" dirty="0">
                  <a:solidFill>
                    <a:schemeClr val="tx2"/>
                  </a:solidFill>
                </a:endParaRPr>
              </a:p>
            </p:txBody>
          </p:sp>
          <p:sp>
            <p:nvSpPr>
              <p:cNvPr id="76" name="Right Arrow 75"/>
              <p:cNvSpPr/>
              <p:nvPr/>
            </p:nvSpPr>
            <p:spPr>
              <a:xfrm rot="19645102">
                <a:off x="8461426" y="2711060"/>
                <a:ext cx="754380" cy="491490"/>
              </a:xfrm>
              <a:prstGeom prst="right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endParaRPr>
              </a:p>
            </p:txBody>
          </p:sp>
          <p:sp>
            <p:nvSpPr>
              <p:cNvPr id="77" name="TextBox 76"/>
              <p:cNvSpPr txBox="1"/>
              <p:nvPr/>
            </p:nvSpPr>
            <p:spPr>
              <a:xfrm>
                <a:off x="7796251" y="3014591"/>
                <a:ext cx="822959" cy="339319"/>
              </a:xfrm>
              <a:prstGeom prst="rect">
                <a:avLst/>
              </a:prstGeom>
              <a:noFill/>
            </p:spPr>
            <p:txBody>
              <a:bodyPr wrap="square" rtlCol="0">
                <a:spAutoFit/>
              </a:bodyPr>
              <a:lstStyle/>
              <a:p>
                <a:pPr algn="ctr"/>
                <a:r>
                  <a:rPr lang="en-US" sz="1050" dirty="0" smtClean="0">
                    <a:solidFill>
                      <a:schemeClr val="tx2"/>
                    </a:solidFill>
                  </a:rPr>
                  <a:t>94.1</a:t>
                </a:r>
                <a:endParaRPr lang="en-US" sz="1050" dirty="0">
                  <a:solidFill>
                    <a:schemeClr val="tx2"/>
                  </a:solidFill>
                  <a:latin typeface="+mn-lt"/>
                </a:endParaRPr>
              </a:p>
            </p:txBody>
          </p:sp>
          <p:sp>
            <p:nvSpPr>
              <p:cNvPr id="78" name="TextBox 77"/>
              <p:cNvSpPr txBox="1"/>
              <p:nvPr/>
            </p:nvSpPr>
            <p:spPr>
              <a:xfrm>
                <a:off x="9079813" y="2457210"/>
                <a:ext cx="822959" cy="339319"/>
              </a:xfrm>
              <a:prstGeom prst="rect">
                <a:avLst/>
              </a:prstGeom>
              <a:noFill/>
            </p:spPr>
            <p:txBody>
              <a:bodyPr wrap="square" rtlCol="0">
                <a:spAutoFit/>
              </a:bodyPr>
              <a:lstStyle/>
              <a:p>
                <a:pPr algn="ctr"/>
                <a:r>
                  <a:rPr lang="en-US" sz="1050" dirty="0" smtClean="0">
                    <a:solidFill>
                      <a:schemeClr val="tx2"/>
                    </a:solidFill>
                  </a:rPr>
                  <a:t>105.9</a:t>
                </a:r>
                <a:endParaRPr lang="en-US" sz="1050" dirty="0">
                  <a:solidFill>
                    <a:schemeClr val="tx2"/>
                  </a:solidFill>
                  <a:latin typeface="+mn-lt"/>
                </a:endParaRPr>
              </a:p>
            </p:txBody>
          </p:sp>
          <p:sp>
            <p:nvSpPr>
              <p:cNvPr id="79" name="TextBox 78"/>
              <p:cNvSpPr txBox="1"/>
              <p:nvPr/>
            </p:nvSpPr>
            <p:spPr>
              <a:xfrm>
                <a:off x="9066962" y="2754188"/>
                <a:ext cx="1059499" cy="339319"/>
              </a:xfrm>
              <a:prstGeom prst="rect">
                <a:avLst/>
              </a:prstGeom>
              <a:noFill/>
            </p:spPr>
            <p:txBody>
              <a:bodyPr wrap="square" rtlCol="0">
                <a:spAutoFit/>
              </a:bodyPr>
              <a:lstStyle/>
              <a:p>
                <a:pPr algn="ctr"/>
                <a:r>
                  <a:rPr lang="en-US" sz="1050" dirty="0" smtClean="0">
                    <a:solidFill>
                      <a:schemeClr val="tx2"/>
                    </a:solidFill>
                    <a:latin typeface="+mn-lt"/>
                  </a:rPr>
                  <a:t>Jan. 17</a:t>
                </a:r>
                <a:endParaRPr lang="en-US" sz="1050" dirty="0">
                  <a:solidFill>
                    <a:schemeClr val="tx2"/>
                  </a:solidFill>
                  <a:latin typeface="+mn-lt"/>
                </a:endParaRPr>
              </a:p>
            </p:txBody>
          </p:sp>
          <p:sp>
            <p:nvSpPr>
              <p:cNvPr id="80" name="TextBox 79"/>
              <p:cNvSpPr txBox="1"/>
              <p:nvPr/>
            </p:nvSpPr>
            <p:spPr>
              <a:xfrm>
                <a:off x="7539534" y="2733400"/>
                <a:ext cx="1059499" cy="339319"/>
              </a:xfrm>
              <a:prstGeom prst="rect">
                <a:avLst/>
              </a:prstGeom>
              <a:noFill/>
            </p:spPr>
            <p:txBody>
              <a:bodyPr wrap="square" rtlCol="0">
                <a:spAutoFit/>
              </a:bodyPr>
              <a:lstStyle/>
              <a:p>
                <a:pPr algn="ctr"/>
                <a:r>
                  <a:rPr lang="en-US" sz="1050" dirty="0" smtClean="0">
                    <a:solidFill>
                      <a:schemeClr val="tx2"/>
                    </a:solidFill>
                    <a:latin typeface="+mn-lt"/>
                  </a:rPr>
                  <a:t>Sep. </a:t>
                </a:r>
                <a:r>
                  <a:rPr lang="en-US" sz="1050" dirty="0">
                    <a:solidFill>
                      <a:schemeClr val="tx2"/>
                    </a:solidFill>
                    <a:latin typeface="+mn-lt"/>
                  </a:rPr>
                  <a:t>16</a:t>
                </a:r>
              </a:p>
            </p:txBody>
          </p:sp>
        </p:grpSp>
      </p:grpSp>
      <p:sp>
        <p:nvSpPr>
          <p:cNvPr id="86" name="Right Arrow 85"/>
          <p:cNvSpPr/>
          <p:nvPr/>
        </p:nvSpPr>
        <p:spPr>
          <a:xfrm rot="19645102">
            <a:off x="2519457" y="2188155"/>
            <a:ext cx="482789" cy="319591"/>
          </a:xfrm>
          <a:prstGeom prst="right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endParaRPr>
          </a:p>
        </p:txBody>
      </p:sp>
      <p:sp>
        <p:nvSpPr>
          <p:cNvPr id="84" name="TextBox 83"/>
          <p:cNvSpPr txBox="1"/>
          <p:nvPr/>
        </p:nvSpPr>
        <p:spPr>
          <a:xfrm>
            <a:off x="1193775" y="2215055"/>
            <a:ext cx="719041" cy="253916"/>
          </a:xfrm>
          <a:prstGeom prst="rect">
            <a:avLst/>
          </a:prstGeom>
          <a:noFill/>
        </p:spPr>
        <p:txBody>
          <a:bodyPr wrap="square" rtlCol="0">
            <a:spAutoFit/>
          </a:bodyPr>
          <a:lstStyle/>
          <a:p>
            <a:pPr algn="ctr"/>
            <a:r>
              <a:rPr lang="en-US" sz="1050" dirty="0" smtClean="0">
                <a:solidFill>
                  <a:schemeClr val="tx2"/>
                </a:solidFill>
                <a:latin typeface="+mn-lt"/>
              </a:rPr>
              <a:t>Jan. 17</a:t>
            </a:r>
            <a:endParaRPr lang="en-US" sz="1050" dirty="0">
              <a:solidFill>
                <a:schemeClr val="tx2"/>
              </a:solidFill>
              <a:latin typeface="+mn-lt"/>
            </a:endParaRPr>
          </a:p>
        </p:txBody>
      </p:sp>
      <p:grpSp>
        <p:nvGrpSpPr>
          <p:cNvPr id="85" name="Group 84"/>
          <p:cNvGrpSpPr/>
          <p:nvPr/>
        </p:nvGrpSpPr>
        <p:grpSpPr>
          <a:xfrm>
            <a:off x="236476" y="2257918"/>
            <a:ext cx="7919807" cy="2408506"/>
            <a:chOff x="1076194" y="3828470"/>
            <a:chExt cx="6360420" cy="1726991"/>
          </a:xfrm>
        </p:grpSpPr>
        <p:sp>
          <p:nvSpPr>
            <p:cNvPr id="87" name="Rounded Rectangle 86"/>
            <p:cNvSpPr/>
            <p:nvPr/>
          </p:nvSpPr>
          <p:spPr>
            <a:xfrm>
              <a:off x="1093562" y="4598198"/>
              <a:ext cx="1593056" cy="957263"/>
            </a:xfrm>
            <a:prstGeom prst="roundRect">
              <a:avLst/>
            </a:prstGeom>
            <a:solidFill>
              <a:schemeClr val="accent6">
                <a:alpha val="7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sz="800" kern="1200">
                  <a:solidFill>
                    <a:schemeClr val="lt1"/>
                  </a:solidFill>
                  <a:latin typeface="+mn-lt"/>
                  <a:ea typeface="+mn-ea"/>
                  <a:cs typeface="+mn-cs"/>
                </a:defRPr>
              </a:lvl1pPr>
              <a:lvl2pPr marL="457200" algn="l" rtl="0" fontAlgn="base">
                <a:spcBef>
                  <a:spcPct val="0"/>
                </a:spcBef>
                <a:spcAft>
                  <a:spcPct val="0"/>
                </a:spcAft>
                <a:defRPr sz="800" kern="1200">
                  <a:solidFill>
                    <a:schemeClr val="lt1"/>
                  </a:solidFill>
                  <a:latin typeface="+mn-lt"/>
                  <a:ea typeface="+mn-ea"/>
                  <a:cs typeface="+mn-cs"/>
                </a:defRPr>
              </a:lvl2pPr>
              <a:lvl3pPr marL="914400" algn="l" rtl="0" fontAlgn="base">
                <a:spcBef>
                  <a:spcPct val="0"/>
                </a:spcBef>
                <a:spcAft>
                  <a:spcPct val="0"/>
                </a:spcAft>
                <a:defRPr sz="800" kern="1200">
                  <a:solidFill>
                    <a:schemeClr val="lt1"/>
                  </a:solidFill>
                  <a:latin typeface="+mn-lt"/>
                  <a:ea typeface="+mn-ea"/>
                  <a:cs typeface="+mn-cs"/>
                </a:defRPr>
              </a:lvl3pPr>
              <a:lvl4pPr marL="1371600" algn="l" rtl="0" fontAlgn="base">
                <a:spcBef>
                  <a:spcPct val="0"/>
                </a:spcBef>
                <a:spcAft>
                  <a:spcPct val="0"/>
                </a:spcAft>
                <a:defRPr sz="800" kern="1200">
                  <a:solidFill>
                    <a:schemeClr val="lt1"/>
                  </a:solidFill>
                  <a:latin typeface="+mn-lt"/>
                  <a:ea typeface="+mn-ea"/>
                  <a:cs typeface="+mn-cs"/>
                </a:defRPr>
              </a:lvl4pPr>
              <a:lvl5pPr marL="1828800" algn="l" rtl="0" fontAlgn="base">
                <a:spcBef>
                  <a:spcPct val="0"/>
                </a:spcBef>
                <a:spcAft>
                  <a:spcPct val="0"/>
                </a:spcAft>
                <a:defRPr sz="800" kern="1200">
                  <a:solidFill>
                    <a:schemeClr val="lt1"/>
                  </a:solidFill>
                  <a:latin typeface="+mn-lt"/>
                  <a:ea typeface="+mn-ea"/>
                  <a:cs typeface="+mn-cs"/>
                </a:defRPr>
              </a:lvl5pPr>
              <a:lvl6pPr marL="2286000" algn="l" defTabSz="914400" rtl="0" eaLnBrk="1" latinLnBrk="0" hangingPunct="1">
                <a:defRPr sz="800" kern="1200">
                  <a:solidFill>
                    <a:schemeClr val="lt1"/>
                  </a:solidFill>
                  <a:latin typeface="+mn-lt"/>
                  <a:ea typeface="+mn-ea"/>
                  <a:cs typeface="+mn-cs"/>
                </a:defRPr>
              </a:lvl6pPr>
              <a:lvl7pPr marL="2743200" algn="l" defTabSz="914400" rtl="0" eaLnBrk="1" latinLnBrk="0" hangingPunct="1">
                <a:defRPr sz="800" kern="1200">
                  <a:solidFill>
                    <a:schemeClr val="lt1"/>
                  </a:solidFill>
                  <a:latin typeface="+mn-lt"/>
                  <a:ea typeface="+mn-ea"/>
                  <a:cs typeface="+mn-cs"/>
                </a:defRPr>
              </a:lvl7pPr>
              <a:lvl8pPr marL="3200400" algn="l" defTabSz="914400" rtl="0" eaLnBrk="1" latinLnBrk="0" hangingPunct="1">
                <a:defRPr sz="800" kern="1200">
                  <a:solidFill>
                    <a:schemeClr val="lt1"/>
                  </a:solidFill>
                  <a:latin typeface="+mn-lt"/>
                  <a:ea typeface="+mn-ea"/>
                  <a:cs typeface="+mn-cs"/>
                </a:defRPr>
              </a:lvl8pPr>
              <a:lvl9pPr marL="3657600" algn="l" defTabSz="914400" rtl="0" eaLnBrk="1" latinLnBrk="0" hangingPunct="1">
                <a:defRPr sz="800" kern="1200">
                  <a:solidFill>
                    <a:schemeClr val="lt1"/>
                  </a:solidFill>
                  <a:latin typeface="+mn-lt"/>
                  <a:ea typeface="+mn-ea"/>
                  <a:cs typeface="+mn-cs"/>
                </a:defRPr>
              </a:lvl9pPr>
            </a:lstStyle>
            <a:p>
              <a:pPr algn="ctr"/>
              <a:r>
                <a:rPr lang="en-US" sz="1100" b="1" dirty="0" smtClean="0">
                  <a:solidFill>
                    <a:schemeClr val="accent1"/>
                  </a:solidFill>
                </a:rPr>
                <a:t>ISM Non-Manufacturing Business Activity </a:t>
              </a:r>
              <a:r>
                <a:rPr lang="en-US" sz="1100" b="1" dirty="0">
                  <a:solidFill>
                    <a:schemeClr val="accent1"/>
                  </a:solidFill>
                </a:rPr>
                <a:t>Index</a:t>
              </a:r>
            </a:p>
          </p:txBody>
        </p:sp>
        <p:sp>
          <p:nvSpPr>
            <p:cNvPr id="88" name="TextBox 87"/>
            <p:cNvSpPr txBox="1"/>
            <p:nvPr/>
          </p:nvSpPr>
          <p:spPr>
            <a:xfrm>
              <a:off x="1982604" y="5047847"/>
              <a:ext cx="514350" cy="182067"/>
            </a:xfrm>
            <a:prstGeom prst="rect">
              <a:avLst/>
            </a:prstGeom>
            <a:noFill/>
          </p:spPr>
          <p:txBody>
            <a:bodyPr wrap="square" rtlCol="0">
              <a:spAutoFit/>
            </a:bodyPr>
            <a:lstStyle/>
            <a:p>
              <a:pPr algn="ctr"/>
              <a:r>
                <a:rPr lang="en-US" sz="1050" dirty="0" smtClean="0">
                  <a:solidFill>
                    <a:schemeClr val="accent1"/>
                  </a:solidFill>
                </a:rPr>
                <a:t>63.6</a:t>
              </a:r>
              <a:endParaRPr lang="en-US" sz="1050" dirty="0">
                <a:solidFill>
                  <a:schemeClr val="accent1"/>
                </a:solidFill>
                <a:latin typeface="+mn-lt"/>
              </a:endParaRPr>
            </a:p>
          </p:txBody>
        </p:sp>
        <p:sp>
          <p:nvSpPr>
            <p:cNvPr id="89" name="TextBox 88"/>
            <p:cNvSpPr txBox="1"/>
            <p:nvPr/>
          </p:nvSpPr>
          <p:spPr>
            <a:xfrm>
              <a:off x="6922264" y="3828470"/>
              <a:ext cx="514350" cy="182067"/>
            </a:xfrm>
            <a:prstGeom prst="rect">
              <a:avLst/>
            </a:prstGeom>
            <a:noFill/>
          </p:spPr>
          <p:txBody>
            <a:bodyPr wrap="square" rtlCol="0">
              <a:spAutoFit/>
            </a:bodyPr>
            <a:lstStyle/>
            <a:p>
              <a:pPr algn="ctr"/>
              <a:r>
                <a:rPr lang="en-US" sz="1050" dirty="0" smtClean="0">
                  <a:solidFill>
                    <a:schemeClr val="accent1"/>
                  </a:solidFill>
                </a:rPr>
                <a:t>57.4</a:t>
              </a:r>
              <a:endParaRPr lang="en-US" sz="1050" dirty="0">
                <a:solidFill>
                  <a:schemeClr val="accent1"/>
                </a:solidFill>
                <a:latin typeface="+mn-lt"/>
              </a:endParaRPr>
            </a:p>
          </p:txBody>
        </p:sp>
        <p:sp>
          <p:nvSpPr>
            <p:cNvPr id="90" name="TextBox 89"/>
            <p:cNvSpPr txBox="1"/>
            <p:nvPr/>
          </p:nvSpPr>
          <p:spPr>
            <a:xfrm>
              <a:off x="1076194" y="5187432"/>
              <a:ext cx="662188" cy="182067"/>
            </a:xfrm>
            <a:prstGeom prst="rect">
              <a:avLst/>
            </a:prstGeom>
            <a:noFill/>
          </p:spPr>
          <p:txBody>
            <a:bodyPr wrap="square" rtlCol="0">
              <a:spAutoFit/>
            </a:bodyPr>
            <a:lstStyle/>
            <a:p>
              <a:pPr algn="ctr"/>
              <a:r>
                <a:rPr lang="en-US" sz="1050" dirty="0" smtClean="0">
                  <a:solidFill>
                    <a:schemeClr val="accent1"/>
                  </a:solidFill>
                  <a:latin typeface="+mn-lt"/>
                </a:rPr>
                <a:t>Aug. </a:t>
              </a:r>
              <a:r>
                <a:rPr lang="en-US" sz="1050" dirty="0">
                  <a:solidFill>
                    <a:schemeClr val="accent1"/>
                  </a:solidFill>
                  <a:latin typeface="+mn-lt"/>
                </a:rPr>
                <a:t>16</a:t>
              </a:r>
            </a:p>
          </p:txBody>
        </p:sp>
        <p:sp>
          <p:nvSpPr>
            <p:cNvPr id="91" name="TextBox 90"/>
            <p:cNvSpPr txBox="1"/>
            <p:nvPr/>
          </p:nvSpPr>
          <p:spPr>
            <a:xfrm>
              <a:off x="1915690" y="5210377"/>
              <a:ext cx="662188" cy="182067"/>
            </a:xfrm>
            <a:prstGeom prst="rect">
              <a:avLst/>
            </a:prstGeom>
            <a:noFill/>
          </p:spPr>
          <p:txBody>
            <a:bodyPr wrap="square" rtlCol="0">
              <a:spAutoFit/>
            </a:bodyPr>
            <a:lstStyle/>
            <a:p>
              <a:pPr algn="ctr"/>
              <a:r>
                <a:rPr lang="en-US" sz="1050" dirty="0" smtClean="0">
                  <a:solidFill>
                    <a:schemeClr val="accent1"/>
                  </a:solidFill>
                  <a:latin typeface="+mn-lt"/>
                </a:rPr>
                <a:t>Feb. </a:t>
              </a:r>
              <a:r>
                <a:rPr lang="en-US" sz="1050" dirty="0">
                  <a:solidFill>
                    <a:schemeClr val="accent1"/>
                  </a:solidFill>
                  <a:latin typeface="+mn-lt"/>
                </a:rPr>
                <a:t>17</a:t>
              </a:r>
            </a:p>
          </p:txBody>
        </p:sp>
      </p:grpSp>
      <p:sp>
        <p:nvSpPr>
          <p:cNvPr id="92" name="Right Arrow 91"/>
          <p:cNvSpPr/>
          <p:nvPr/>
        </p:nvSpPr>
        <p:spPr>
          <a:xfrm rot="19645102">
            <a:off x="979275" y="4074260"/>
            <a:ext cx="471488" cy="307181"/>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endParaRPr>
          </a:p>
        </p:txBody>
      </p:sp>
      <p:grpSp>
        <p:nvGrpSpPr>
          <p:cNvPr id="93" name="Group 92"/>
          <p:cNvGrpSpPr/>
          <p:nvPr/>
        </p:nvGrpSpPr>
        <p:grpSpPr>
          <a:xfrm>
            <a:off x="216408" y="4793157"/>
            <a:ext cx="2039112" cy="1335024"/>
            <a:chOff x="580178" y="4070917"/>
            <a:chExt cx="1593056" cy="957263"/>
          </a:xfrm>
        </p:grpSpPr>
        <p:sp>
          <p:nvSpPr>
            <p:cNvPr id="94" name="Rounded Rectangle 93"/>
            <p:cNvSpPr/>
            <p:nvPr/>
          </p:nvSpPr>
          <p:spPr>
            <a:xfrm>
              <a:off x="580178" y="4070917"/>
              <a:ext cx="1593056" cy="957263"/>
            </a:xfrm>
            <a:prstGeom prst="roundRect">
              <a:avLst/>
            </a:prstGeom>
            <a:solidFill>
              <a:schemeClr val="accent6">
                <a:alpha val="7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sz="800" kern="1200">
                  <a:solidFill>
                    <a:schemeClr val="lt1"/>
                  </a:solidFill>
                  <a:latin typeface="+mn-lt"/>
                  <a:ea typeface="+mn-ea"/>
                  <a:cs typeface="+mn-cs"/>
                </a:defRPr>
              </a:lvl1pPr>
              <a:lvl2pPr marL="457200" algn="l" rtl="0" fontAlgn="base">
                <a:spcBef>
                  <a:spcPct val="0"/>
                </a:spcBef>
                <a:spcAft>
                  <a:spcPct val="0"/>
                </a:spcAft>
                <a:defRPr sz="800" kern="1200">
                  <a:solidFill>
                    <a:schemeClr val="lt1"/>
                  </a:solidFill>
                  <a:latin typeface="+mn-lt"/>
                  <a:ea typeface="+mn-ea"/>
                  <a:cs typeface="+mn-cs"/>
                </a:defRPr>
              </a:lvl2pPr>
              <a:lvl3pPr marL="914400" algn="l" rtl="0" fontAlgn="base">
                <a:spcBef>
                  <a:spcPct val="0"/>
                </a:spcBef>
                <a:spcAft>
                  <a:spcPct val="0"/>
                </a:spcAft>
                <a:defRPr sz="800" kern="1200">
                  <a:solidFill>
                    <a:schemeClr val="lt1"/>
                  </a:solidFill>
                  <a:latin typeface="+mn-lt"/>
                  <a:ea typeface="+mn-ea"/>
                  <a:cs typeface="+mn-cs"/>
                </a:defRPr>
              </a:lvl3pPr>
              <a:lvl4pPr marL="1371600" algn="l" rtl="0" fontAlgn="base">
                <a:spcBef>
                  <a:spcPct val="0"/>
                </a:spcBef>
                <a:spcAft>
                  <a:spcPct val="0"/>
                </a:spcAft>
                <a:defRPr sz="800" kern="1200">
                  <a:solidFill>
                    <a:schemeClr val="lt1"/>
                  </a:solidFill>
                  <a:latin typeface="+mn-lt"/>
                  <a:ea typeface="+mn-ea"/>
                  <a:cs typeface="+mn-cs"/>
                </a:defRPr>
              </a:lvl4pPr>
              <a:lvl5pPr marL="1828800" algn="l" rtl="0" fontAlgn="base">
                <a:spcBef>
                  <a:spcPct val="0"/>
                </a:spcBef>
                <a:spcAft>
                  <a:spcPct val="0"/>
                </a:spcAft>
                <a:defRPr sz="800" kern="1200">
                  <a:solidFill>
                    <a:schemeClr val="lt1"/>
                  </a:solidFill>
                  <a:latin typeface="+mn-lt"/>
                  <a:ea typeface="+mn-ea"/>
                  <a:cs typeface="+mn-cs"/>
                </a:defRPr>
              </a:lvl5pPr>
              <a:lvl6pPr marL="2286000" algn="l" defTabSz="914400" rtl="0" eaLnBrk="1" latinLnBrk="0" hangingPunct="1">
                <a:defRPr sz="800" kern="1200">
                  <a:solidFill>
                    <a:schemeClr val="lt1"/>
                  </a:solidFill>
                  <a:latin typeface="+mn-lt"/>
                  <a:ea typeface="+mn-ea"/>
                  <a:cs typeface="+mn-cs"/>
                </a:defRPr>
              </a:lvl6pPr>
              <a:lvl7pPr marL="2743200" algn="l" defTabSz="914400" rtl="0" eaLnBrk="1" latinLnBrk="0" hangingPunct="1">
                <a:defRPr sz="800" kern="1200">
                  <a:solidFill>
                    <a:schemeClr val="lt1"/>
                  </a:solidFill>
                  <a:latin typeface="+mn-lt"/>
                  <a:ea typeface="+mn-ea"/>
                  <a:cs typeface="+mn-cs"/>
                </a:defRPr>
              </a:lvl7pPr>
              <a:lvl8pPr marL="3200400" algn="l" defTabSz="914400" rtl="0" eaLnBrk="1" latinLnBrk="0" hangingPunct="1">
                <a:defRPr sz="800" kern="1200">
                  <a:solidFill>
                    <a:schemeClr val="lt1"/>
                  </a:solidFill>
                  <a:latin typeface="+mn-lt"/>
                  <a:ea typeface="+mn-ea"/>
                  <a:cs typeface="+mn-cs"/>
                </a:defRPr>
              </a:lvl8pPr>
              <a:lvl9pPr marL="3657600" algn="l" defTabSz="914400" rtl="0" eaLnBrk="1" latinLnBrk="0" hangingPunct="1">
                <a:defRPr sz="800" kern="1200">
                  <a:solidFill>
                    <a:schemeClr val="lt1"/>
                  </a:solidFill>
                  <a:latin typeface="+mn-lt"/>
                  <a:ea typeface="+mn-ea"/>
                  <a:cs typeface="+mn-cs"/>
                </a:defRPr>
              </a:lvl9pPr>
            </a:lstStyle>
            <a:p>
              <a:pPr algn="ctr"/>
              <a:r>
                <a:rPr lang="en-US" sz="1100" b="1" dirty="0" smtClean="0">
                  <a:solidFill>
                    <a:schemeClr val="accent1"/>
                  </a:solidFill>
                </a:rPr>
                <a:t>Chicago </a:t>
              </a:r>
              <a:r>
                <a:rPr lang="en-US" sz="1100" b="1" dirty="0">
                  <a:solidFill>
                    <a:schemeClr val="accent1"/>
                  </a:solidFill>
                </a:rPr>
                <a:t>Regional Manufacturing Index</a:t>
              </a:r>
            </a:p>
          </p:txBody>
        </p:sp>
        <p:sp>
          <p:nvSpPr>
            <p:cNvPr id="95" name="TextBox 94"/>
            <p:cNvSpPr txBox="1"/>
            <p:nvPr/>
          </p:nvSpPr>
          <p:spPr>
            <a:xfrm>
              <a:off x="642158" y="4722752"/>
              <a:ext cx="514350" cy="182067"/>
            </a:xfrm>
            <a:prstGeom prst="rect">
              <a:avLst/>
            </a:prstGeom>
            <a:noFill/>
          </p:spPr>
          <p:txBody>
            <a:bodyPr wrap="square" rtlCol="0">
              <a:spAutoFit/>
            </a:bodyPr>
            <a:lstStyle/>
            <a:p>
              <a:pPr algn="ctr"/>
              <a:r>
                <a:rPr lang="en-US" sz="1050" dirty="0" smtClean="0">
                  <a:solidFill>
                    <a:schemeClr val="accent1"/>
                  </a:solidFill>
                </a:rPr>
                <a:t>51.6</a:t>
              </a:r>
              <a:endParaRPr lang="en-US" sz="1050" dirty="0">
                <a:solidFill>
                  <a:schemeClr val="accent1"/>
                </a:solidFill>
                <a:latin typeface="+mn-lt"/>
              </a:endParaRPr>
            </a:p>
          </p:txBody>
        </p:sp>
        <p:sp>
          <p:nvSpPr>
            <p:cNvPr id="96" name="TextBox 95"/>
            <p:cNvSpPr txBox="1"/>
            <p:nvPr/>
          </p:nvSpPr>
          <p:spPr>
            <a:xfrm>
              <a:off x="1406778" y="4438659"/>
              <a:ext cx="514350" cy="182067"/>
            </a:xfrm>
            <a:prstGeom prst="rect">
              <a:avLst/>
            </a:prstGeom>
            <a:noFill/>
          </p:spPr>
          <p:txBody>
            <a:bodyPr wrap="square" rtlCol="0">
              <a:spAutoFit/>
            </a:bodyPr>
            <a:lstStyle/>
            <a:p>
              <a:pPr algn="ctr"/>
              <a:r>
                <a:rPr lang="en-US" sz="1050" dirty="0" smtClean="0">
                  <a:solidFill>
                    <a:schemeClr val="accent1"/>
                  </a:solidFill>
                </a:rPr>
                <a:t>58.3</a:t>
              </a:r>
              <a:endParaRPr lang="en-US" sz="1050" dirty="0">
                <a:solidFill>
                  <a:schemeClr val="accent1"/>
                </a:solidFill>
                <a:latin typeface="+mn-lt"/>
              </a:endParaRPr>
            </a:p>
          </p:txBody>
        </p:sp>
        <p:sp>
          <p:nvSpPr>
            <p:cNvPr id="97" name="TextBox 96"/>
            <p:cNvSpPr txBox="1"/>
            <p:nvPr/>
          </p:nvSpPr>
          <p:spPr>
            <a:xfrm>
              <a:off x="1393123" y="4606461"/>
              <a:ext cx="662188" cy="182067"/>
            </a:xfrm>
            <a:prstGeom prst="rect">
              <a:avLst/>
            </a:prstGeom>
            <a:noFill/>
          </p:spPr>
          <p:txBody>
            <a:bodyPr wrap="square" rtlCol="0">
              <a:spAutoFit/>
            </a:bodyPr>
            <a:lstStyle/>
            <a:p>
              <a:pPr algn="ctr"/>
              <a:r>
                <a:rPr lang="en-US" sz="1050" dirty="0" smtClean="0">
                  <a:solidFill>
                    <a:schemeClr val="accent1"/>
                  </a:solidFill>
                  <a:latin typeface="+mn-lt"/>
                </a:rPr>
                <a:t>Apr. 17</a:t>
              </a:r>
              <a:endParaRPr lang="en-US" sz="1050" dirty="0">
                <a:solidFill>
                  <a:schemeClr val="accent1"/>
                </a:solidFill>
                <a:latin typeface="+mn-lt"/>
              </a:endParaRPr>
            </a:p>
          </p:txBody>
        </p:sp>
        <p:sp>
          <p:nvSpPr>
            <p:cNvPr id="98" name="TextBox 97"/>
            <p:cNvSpPr txBox="1"/>
            <p:nvPr/>
          </p:nvSpPr>
          <p:spPr>
            <a:xfrm>
              <a:off x="584769" y="4595258"/>
              <a:ext cx="662188" cy="182067"/>
            </a:xfrm>
            <a:prstGeom prst="rect">
              <a:avLst/>
            </a:prstGeom>
            <a:noFill/>
          </p:spPr>
          <p:txBody>
            <a:bodyPr wrap="square" rtlCol="0">
              <a:spAutoFit/>
            </a:bodyPr>
            <a:lstStyle/>
            <a:p>
              <a:pPr algn="ctr"/>
              <a:r>
                <a:rPr lang="en-US" sz="1050" dirty="0" smtClean="0">
                  <a:solidFill>
                    <a:schemeClr val="accent1"/>
                  </a:solidFill>
                  <a:latin typeface="+mn-lt"/>
                </a:rPr>
                <a:t>Aug. </a:t>
              </a:r>
              <a:r>
                <a:rPr lang="en-US" sz="1050" dirty="0">
                  <a:solidFill>
                    <a:schemeClr val="accent1"/>
                  </a:solidFill>
                  <a:latin typeface="+mn-lt"/>
                </a:rPr>
                <a:t>16</a:t>
              </a:r>
            </a:p>
          </p:txBody>
        </p:sp>
      </p:grpSp>
      <p:sp>
        <p:nvSpPr>
          <p:cNvPr id="99" name="Right Arrow 98"/>
          <p:cNvSpPr/>
          <p:nvPr/>
        </p:nvSpPr>
        <p:spPr>
          <a:xfrm rot="19645102">
            <a:off x="886772" y="5492366"/>
            <a:ext cx="471488" cy="307181"/>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endParaRPr>
          </a:p>
        </p:txBody>
      </p:sp>
      <p:sp>
        <p:nvSpPr>
          <p:cNvPr id="100" name="TextBox 99"/>
          <p:cNvSpPr txBox="1"/>
          <p:nvPr/>
        </p:nvSpPr>
        <p:spPr>
          <a:xfrm>
            <a:off x="286260" y="4367067"/>
            <a:ext cx="640453" cy="253915"/>
          </a:xfrm>
          <a:prstGeom prst="rect">
            <a:avLst/>
          </a:prstGeom>
          <a:noFill/>
        </p:spPr>
        <p:txBody>
          <a:bodyPr wrap="square" rtlCol="0">
            <a:spAutoFit/>
          </a:bodyPr>
          <a:lstStyle/>
          <a:p>
            <a:pPr algn="ctr"/>
            <a:r>
              <a:rPr lang="en-US" sz="1050" dirty="0" smtClean="0">
                <a:solidFill>
                  <a:schemeClr val="accent1"/>
                </a:solidFill>
              </a:rPr>
              <a:t>52.4</a:t>
            </a:r>
            <a:endParaRPr lang="en-US" sz="1050" dirty="0">
              <a:solidFill>
                <a:schemeClr val="accent1"/>
              </a:solidFill>
              <a:latin typeface="+mn-lt"/>
            </a:endParaRPr>
          </a:p>
        </p:txBody>
      </p:sp>
      <p:sp>
        <p:nvSpPr>
          <p:cNvPr id="83" name="TextBox 82"/>
          <p:cNvSpPr txBox="1"/>
          <p:nvPr/>
        </p:nvSpPr>
        <p:spPr>
          <a:xfrm>
            <a:off x="658279" y="1085940"/>
            <a:ext cx="893193" cy="246221"/>
          </a:xfrm>
          <a:prstGeom prst="rect">
            <a:avLst/>
          </a:prstGeom>
          <a:noFill/>
        </p:spPr>
        <p:txBody>
          <a:bodyPr wrap="none" rtlCol="0">
            <a:spAutoFit/>
          </a:bodyPr>
          <a:lstStyle/>
          <a:p>
            <a:r>
              <a:rPr lang="en-US" sz="1000" dirty="0" smtClean="0"/>
              <a:t>13-year high</a:t>
            </a:r>
            <a:endParaRPr lang="en-US" sz="1000" dirty="0"/>
          </a:p>
        </p:txBody>
      </p:sp>
      <p:sp>
        <p:nvSpPr>
          <p:cNvPr id="101" name="TextBox 100"/>
          <p:cNvSpPr txBox="1"/>
          <p:nvPr/>
        </p:nvSpPr>
        <p:spPr>
          <a:xfrm>
            <a:off x="2394915" y="1092099"/>
            <a:ext cx="893193" cy="246221"/>
          </a:xfrm>
          <a:prstGeom prst="rect">
            <a:avLst/>
          </a:prstGeom>
          <a:noFill/>
        </p:spPr>
        <p:txBody>
          <a:bodyPr wrap="none" rtlCol="0">
            <a:spAutoFit/>
          </a:bodyPr>
          <a:lstStyle/>
          <a:p>
            <a:r>
              <a:rPr lang="en-US" sz="1000" dirty="0" smtClean="0"/>
              <a:t>17-year high</a:t>
            </a:r>
            <a:endParaRPr lang="en-US" sz="1000" dirty="0"/>
          </a:p>
        </p:txBody>
      </p:sp>
      <p:sp>
        <p:nvSpPr>
          <p:cNvPr id="102" name="TextBox 101"/>
          <p:cNvSpPr txBox="1"/>
          <p:nvPr/>
        </p:nvSpPr>
        <p:spPr>
          <a:xfrm>
            <a:off x="4130283" y="1092099"/>
            <a:ext cx="893193" cy="246221"/>
          </a:xfrm>
          <a:prstGeom prst="rect">
            <a:avLst/>
          </a:prstGeom>
          <a:noFill/>
        </p:spPr>
        <p:txBody>
          <a:bodyPr wrap="none" rtlCol="0">
            <a:spAutoFit/>
          </a:bodyPr>
          <a:lstStyle/>
          <a:p>
            <a:r>
              <a:rPr lang="en-US" sz="1000" dirty="0" smtClean="0"/>
              <a:t>58-year high</a:t>
            </a:r>
            <a:endParaRPr lang="en-US" sz="1000" dirty="0"/>
          </a:p>
        </p:txBody>
      </p:sp>
      <p:sp>
        <p:nvSpPr>
          <p:cNvPr id="103" name="TextBox 102"/>
          <p:cNvSpPr txBox="1"/>
          <p:nvPr/>
        </p:nvSpPr>
        <p:spPr>
          <a:xfrm>
            <a:off x="5988371" y="1092099"/>
            <a:ext cx="893193" cy="246221"/>
          </a:xfrm>
          <a:prstGeom prst="rect">
            <a:avLst/>
          </a:prstGeom>
          <a:noFill/>
        </p:spPr>
        <p:txBody>
          <a:bodyPr wrap="none" rtlCol="0">
            <a:spAutoFit/>
          </a:bodyPr>
          <a:lstStyle/>
          <a:p>
            <a:r>
              <a:rPr lang="en-US" sz="1000" dirty="0" smtClean="0"/>
              <a:t>12-year high</a:t>
            </a:r>
            <a:endParaRPr lang="en-US" sz="1000" dirty="0"/>
          </a:p>
        </p:txBody>
      </p:sp>
      <p:sp>
        <p:nvSpPr>
          <p:cNvPr id="104" name="TextBox 103"/>
          <p:cNvSpPr txBox="1"/>
          <p:nvPr/>
        </p:nvSpPr>
        <p:spPr>
          <a:xfrm>
            <a:off x="7564663" y="1092099"/>
            <a:ext cx="893193" cy="246221"/>
          </a:xfrm>
          <a:prstGeom prst="rect">
            <a:avLst/>
          </a:prstGeom>
          <a:noFill/>
        </p:spPr>
        <p:txBody>
          <a:bodyPr wrap="none" rtlCol="0">
            <a:spAutoFit/>
          </a:bodyPr>
          <a:lstStyle/>
          <a:p>
            <a:r>
              <a:rPr lang="en-US" sz="1000" dirty="0" smtClean="0"/>
              <a:t>13-year high</a:t>
            </a:r>
            <a:endParaRPr lang="en-US" sz="1000" dirty="0"/>
          </a:p>
        </p:txBody>
      </p:sp>
      <p:sp>
        <p:nvSpPr>
          <p:cNvPr id="105" name="TextBox 104"/>
          <p:cNvSpPr txBox="1"/>
          <p:nvPr/>
        </p:nvSpPr>
        <p:spPr>
          <a:xfrm>
            <a:off x="710447" y="3067207"/>
            <a:ext cx="822661" cy="246221"/>
          </a:xfrm>
          <a:prstGeom prst="rect">
            <a:avLst/>
          </a:prstGeom>
          <a:noFill/>
        </p:spPr>
        <p:txBody>
          <a:bodyPr wrap="none" rtlCol="0">
            <a:spAutoFit/>
          </a:bodyPr>
          <a:lstStyle/>
          <a:p>
            <a:r>
              <a:rPr lang="en-US" sz="1000" dirty="0"/>
              <a:t>6</a:t>
            </a:r>
            <a:r>
              <a:rPr lang="en-US" sz="1000" dirty="0" smtClean="0"/>
              <a:t>-year high</a:t>
            </a:r>
            <a:endParaRPr lang="en-US" sz="1000" dirty="0"/>
          </a:p>
        </p:txBody>
      </p:sp>
      <p:sp>
        <p:nvSpPr>
          <p:cNvPr id="106" name="TextBox 105"/>
          <p:cNvSpPr txBox="1"/>
          <p:nvPr/>
        </p:nvSpPr>
        <p:spPr>
          <a:xfrm>
            <a:off x="2950220" y="3078348"/>
            <a:ext cx="822661" cy="246221"/>
          </a:xfrm>
          <a:prstGeom prst="rect">
            <a:avLst/>
          </a:prstGeom>
          <a:noFill/>
        </p:spPr>
        <p:txBody>
          <a:bodyPr wrap="none" rtlCol="0">
            <a:spAutoFit/>
          </a:bodyPr>
          <a:lstStyle/>
          <a:p>
            <a:r>
              <a:rPr lang="en-US" sz="1000" dirty="0" smtClean="0"/>
              <a:t>3-year high</a:t>
            </a:r>
            <a:endParaRPr lang="en-US" sz="1000" dirty="0"/>
          </a:p>
        </p:txBody>
      </p:sp>
      <p:sp>
        <p:nvSpPr>
          <p:cNvPr id="107" name="TextBox 106"/>
          <p:cNvSpPr txBox="1"/>
          <p:nvPr/>
        </p:nvSpPr>
        <p:spPr>
          <a:xfrm>
            <a:off x="5288502" y="3086086"/>
            <a:ext cx="822661" cy="246221"/>
          </a:xfrm>
          <a:prstGeom prst="rect">
            <a:avLst/>
          </a:prstGeom>
          <a:noFill/>
        </p:spPr>
        <p:txBody>
          <a:bodyPr wrap="none" rtlCol="0">
            <a:spAutoFit/>
          </a:bodyPr>
          <a:lstStyle/>
          <a:p>
            <a:r>
              <a:rPr lang="en-US" sz="1000" dirty="0" smtClean="0"/>
              <a:t>3-year high</a:t>
            </a:r>
            <a:endParaRPr lang="en-US" sz="1000" dirty="0"/>
          </a:p>
        </p:txBody>
      </p:sp>
      <p:sp>
        <p:nvSpPr>
          <p:cNvPr id="108" name="TextBox 107"/>
          <p:cNvSpPr txBox="1"/>
          <p:nvPr/>
        </p:nvSpPr>
        <p:spPr>
          <a:xfrm>
            <a:off x="7453927" y="3067207"/>
            <a:ext cx="893193" cy="246221"/>
          </a:xfrm>
          <a:prstGeom prst="rect">
            <a:avLst/>
          </a:prstGeom>
          <a:noFill/>
        </p:spPr>
        <p:txBody>
          <a:bodyPr wrap="none" rtlCol="0">
            <a:spAutoFit/>
          </a:bodyPr>
          <a:lstStyle/>
          <a:p>
            <a:r>
              <a:rPr lang="en-US" sz="1000" dirty="0" smtClean="0"/>
              <a:t>34-year high</a:t>
            </a:r>
            <a:endParaRPr lang="en-US" sz="1000" dirty="0"/>
          </a:p>
        </p:txBody>
      </p:sp>
      <p:sp>
        <p:nvSpPr>
          <p:cNvPr id="109" name="TextBox 108"/>
          <p:cNvSpPr txBox="1"/>
          <p:nvPr/>
        </p:nvSpPr>
        <p:spPr>
          <a:xfrm>
            <a:off x="710447" y="6135615"/>
            <a:ext cx="822661" cy="246221"/>
          </a:xfrm>
          <a:prstGeom prst="rect">
            <a:avLst/>
          </a:prstGeom>
          <a:noFill/>
        </p:spPr>
        <p:txBody>
          <a:bodyPr wrap="none" rtlCol="0">
            <a:spAutoFit/>
          </a:bodyPr>
          <a:lstStyle/>
          <a:p>
            <a:r>
              <a:rPr lang="en-US" sz="1000" dirty="0" smtClean="0"/>
              <a:t>2-year high</a:t>
            </a:r>
            <a:endParaRPr lang="en-US" sz="1000" dirty="0"/>
          </a:p>
        </p:txBody>
      </p:sp>
      <p:sp>
        <p:nvSpPr>
          <p:cNvPr id="110" name="TextBox 109"/>
          <p:cNvSpPr txBox="1"/>
          <p:nvPr/>
        </p:nvSpPr>
        <p:spPr>
          <a:xfrm>
            <a:off x="2970546" y="6122784"/>
            <a:ext cx="822661" cy="246221"/>
          </a:xfrm>
          <a:prstGeom prst="rect">
            <a:avLst/>
          </a:prstGeom>
          <a:noFill/>
        </p:spPr>
        <p:txBody>
          <a:bodyPr wrap="none" rtlCol="0">
            <a:spAutoFit/>
          </a:bodyPr>
          <a:lstStyle/>
          <a:p>
            <a:r>
              <a:rPr lang="en-US" sz="1000" dirty="0" smtClean="0"/>
              <a:t>6-year high</a:t>
            </a:r>
            <a:endParaRPr lang="en-US" sz="1000" dirty="0"/>
          </a:p>
        </p:txBody>
      </p:sp>
      <p:sp>
        <p:nvSpPr>
          <p:cNvPr id="111" name="TextBox 110"/>
          <p:cNvSpPr txBox="1"/>
          <p:nvPr/>
        </p:nvSpPr>
        <p:spPr>
          <a:xfrm>
            <a:off x="5386211" y="6143639"/>
            <a:ext cx="822661" cy="246221"/>
          </a:xfrm>
          <a:prstGeom prst="rect">
            <a:avLst/>
          </a:prstGeom>
          <a:noFill/>
        </p:spPr>
        <p:txBody>
          <a:bodyPr wrap="none" rtlCol="0">
            <a:spAutoFit/>
          </a:bodyPr>
          <a:lstStyle/>
          <a:p>
            <a:r>
              <a:rPr lang="en-US" sz="1000" dirty="0"/>
              <a:t>7</a:t>
            </a:r>
            <a:r>
              <a:rPr lang="en-US" sz="1000" dirty="0" smtClean="0"/>
              <a:t>-year high</a:t>
            </a:r>
            <a:endParaRPr lang="en-US" sz="1000" dirty="0"/>
          </a:p>
        </p:txBody>
      </p:sp>
      <p:sp>
        <p:nvSpPr>
          <p:cNvPr id="112" name="TextBox 111"/>
          <p:cNvSpPr txBox="1"/>
          <p:nvPr/>
        </p:nvSpPr>
        <p:spPr>
          <a:xfrm>
            <a:off x="7611785" y="6114903"/>
            <a:ext cx="893193" cy="246221"/>
          </a:xfrm>
          <a:prstGeom prst="rect">
            <a:avLst/>
          </a:prstGeom>
          <a:noFill/>
        </p:spPr>
        <p:txBody>
          <a:bodyPr wrap="none" rtlCol="0">
            <a:spAutoFit/>
          </a:bodyPr>
          <a:lstStyle/>
          <a:p>
            <a:r>
              <a:rPr lang="en-US" sz="1000" dirty="0" smtClean="0"/>
              <a:t>11-year high</a:t>
            </a:r>
            <a:endParaRPr lang="en-US" sz="1000" dirty="0"/>
          </a:p>
        </p:txBody>
      </p:sp>
      <p:sp>
        <p:nvSpPr>
          <p:cNvPr id="113" name="Footer Placeholder 3"/>
          <p:cNvSpPr txBox="1">
            <a:spLocks/>
          </p:cNvSpPr>
          <p:nvPr/>
        </p:nvSpPr>
        <p:spPr>
          <a:xfrm>
            <a:off x="0" y="6638636"/>
            <a:ext cx="8686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defRPr/>
            </a:pPr>
            <a:r>
              <a:rPr lang="en-US" sz="1100" smtClean="0">
                <a:solidFill>
                  <a:schemeClr val="bg1">
                    <a:lumMod val="50000"/>
                  </a:schemeClr>
                </a:solidFill>
              </a:rPr>
              <a:t>INSTITUTIONAL Sales Material.  Not for Distribution to the Public.</a:t>
            </a:r>
          </a:p>
          <a:p>
            <a:pPr>
              <a:defRPr/>
            </a:pPr>
            <a:r>
              <a:rPr lang="en-US" sz="110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1400258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solidFill>
                  <a:srgbClr val="002F62"/>
                </a:solidFill>
                <a:cs typeface="+mj-cs"/>
              </a:rPr>
              <a:t>Confidence Can Mean Higher P/E’s…</a:t>
            </a:r>
            <a:endParaRPr lang="en-US" sz="2200" dirty="0">
              <a:solidFill>
                <a:srgbClr val="002F62"/>
              </a:solidFill>
              <a:cs typeface="+mj-cs"/>
            </a:endParaRPr>
          </a:p>
        </p:txBody>
      </p:sp>
      <p:sp>
        <p:nvSpPr>
          <p:cNvPr id="3" name="Content Placeholder 2"/>
          <p:cNvSpPr>
            <a:spLocks noGrp="1"/>
          </p:cNvSpPr>
          <p:nvPr>
            <p:ph idx="1"/>
          </p:nvPr>
        </p:nvSpPr>
        <p:spPr>
          <a:xfrm>
            <a:off x="152400" y="993058"/>
            <a:ext cx="8839200" cy="4188542"/>
          </a:xfrm>
        </p:spPr>
        <p:txBody>
          <a:bodyPr>
            <a:normAutofit/>
          </a:bodyPr>
          <a:lstStyle/>
          <a:p>
            <a:pPr marL="0" indent="0" algn="ctr">
              <a:buNone/>
            </a:pPr>
            <a:r>
              <a:rPr lang="en-US" sz="1800" b="1" dirty="0" smtClean="0"/>
              <a:t>Conference Board Consumer Confidence (green) vs. S&amp;P 500 Forward P/E Ratio (blue)</a:t>
            </a:r>
            <a:endParaRPr lang="en-US" sz="1800" b="1" dirty="0"/>
          </a:p>
        </p:txBody>
      </p:sp>
      <p:sp>
        <p:nvSpPr>
          <p:cNvPr id="4" name="Slide Number Placeholder 3"/>
          <p:cNvSpPr>
            <a:spLocks noGrp="1"/>
          </p:cNvSpPr>
          <p:nvPr>
            <p:ph type="sldNum" sz="quarter" idx="4"/>
          </p:nvPr>
        </p:nvSpPr>
        <p:spPr/>
        <p:txBody>
          <a:bodyPr/>
          <a:lstStyle/>
          <a:p>
            <a:fld id="{8F4A8306-F50A-4A17-A62E-CCF64E945FF0}" type="slidenum">
              <a:rPr lang="en-US" smtClean="0"/>
              <a:pPr/>
              <a:t>26</a:t>
            </a:fld>
            <a:endParaRPr lang="en-US" dirty="0"/>
          </a:p>
        </p:txBody>
      </p:sp>
      <p:sp>
        <p:nvSpPr>
          <p:cNvPr id="9" name="Rectangle 8"/>
          <p:cNvSpPr/>
          <p:nvPr/>
        </p:nvSpPr>
        <p:spPr>
          <a:xfrm>
            <a:off x="0" y="6400908"/>
            <a:ext cx="2297424" cy="215444"/>
          </a:xfrm>
          <a:prstGeom prst="rect">
            <a:avLst/>
          </a:prstGeom>
        </p:spPr>
        <p:txBody>
          <a:bodyPr wrap="none">
            <a:spAutoFit/>
          </a:bodyPr>
          <a:lstStyle/>
          <a:p>
            <a:pPr lvl="0">
              <a:spcAft>
                <a:spcPts val="600"/>
              </a:spcAft>
              <a:buClr>
                <a:srgbClr val="002F5F"/>
              </a:buClr>
              <a:buSzPct val="100000"/>
            </a:pPr>
            <a:r>
              <a:rPr lang="en-US" sz="800" dirty="0">
                <a:solidFill>
                  <a:srgbClr val="002F62"/>
                </a:solidFill>
                <a:latin typeface="Arial Narrow" panose="020B0606020202030204" pitchFamily="34" charset="0"/>
                <a:cs typeface="Arial" pitchFamily="34" charset="0"/>
              </a:rPr>
              <a:t>Source:  </a:t>
            </a:r>
            <a:r>
              <a:rPr lang="en-US" sz="800" dirty="0" smtClean="0">
                <a:solidFill>
                  <a:srgbClr val="002F62"/>
                </a:solidFill>
                <a:latin typeface="Arial Narrow" panose="020B0606020202030204" pitchFamily="34" charset="0"/>
                <a:cs typeface="Arial" pitchFamily="34" charset="0"/>
              </a:rPr>
              <a:t>Bloomberg. Shaded bars represent recessions. </a:t>
            </a:r>
            <a:endParaRPr lang="en-US" sz="800" dirty="0">
              <a:solidFill>
                <a:srgbClr val="002F62"/>
              </a:solidFill>
              <a:latin typeface="Arial Narrow" panose="020B0606020202030204" pitchFamily="34" charset="0"/>
              <a:cs typeface="Arial" pitchFamily="34" charset="0"/>
            </a:endParaRPr>
          </a:p>
        </p:txBody>
      </p:sp>
      <p:pic>
        <p:nvPicPr>
          <p:cNvPr id="6" name="Picture 5"/>
          <p:cNvPicPr>
            <a:picLocks noChangeAspect="1"/>
          </p:cNvPicPr>
          <p:nvPr/>
        </p:nvPicPr>
        <p:blipFill>
          <a:blip r:embed="rId2"/>
          <a:stretch>
            <a:fillRect/>
          </a:stretch>
        </p:blipFill>
        <p:spPr>
          <a:xfrm>
            <a:off x="152399" y="1422400"/>
            <a:ext cx="8839201" cy="4929296"/>
          </a:xfrm>
          <a:prstGeom prst="rect">
            <a:avLst/>
          </a:prstGeom>
        </p:spPr>
      </p:pic>
      <p:sp>
        <p:nvSpPr>
          <p:cNvPr id="8"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3414355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solidFill>
                  <a:srgbClr val="002F62"/>
                </a:solidFill>
                <a:cs typeface="+mj-cs"/>
              </a:rPr>
              <a:t>And Better Capital Spending…</a:t>
            </a:r>
            <a:endParaRPr lang="en-US" sz="2200" dirty="0">
              <a:solidFill>
                <a:srgbClr val="002F62"/>
              </a:solidFill>
              <a:cs typeface="+mj-cs"/>
            </a:endParaRPr>
          </a:p>
        </p:txBody>
      </p:sp>
      <p:sp>
        <p:nvSpPr>
          <p:cNvPr id="3" name="Content Placeholder 2"/>
          <p:cNvSpPr>
            <a:spLocks noGrp="1"/>
          </p:cNvSpPr>
          <p:nvPr>
            <p:ph idx="1"/>
          </p:nvPr>
        </p:nvSpPr>
        <p:spPr>
          <a:xfrm>
            <a:off x="152400" y="993058"/>
            <a:ext cx="8839200" cy="4188542"/>
          </a:xfrm>
        </p:spPr>
        <p:txBody>
          <a:bodyPr>
            <a:normAutofit/>
          </a:bodyPr>
          <a:lstStyle/>
          <a:p>
            <a:pPr marL="0" indent="0" algn="ctr">
              <a:buNone/>
            </a:pPr>
            <a:endParaRPr lang="en-US" sz="1800" b="1" dirty="0"/>
          </a:p>
        </p:txBody>
      </p:sp>
      <p:sp>
        <p:nvSpPr>
          <p:cNvPr id="4" name="Slide Number Placeholder 3"/>
          <p:cNvSpPr>
            <a:spLocks noGrp="1"/>
          </p:cNvSpPr>
          <p:nvPr>
            <p:ph type="sldNum" sz="quarter" idx="4"/>
          </p:nvPr>
        </p:nvSpPr>
        <p:spPr/>
        <p:txBody>
          <a:bodyPr/>
          <a:lstStyle/>
          <a:p>
            <a:fld id="{8F4A8306-F50A-4A17-A62E-CCF64E945FF0}" type="slidenum">
              <a:rPr lang="en-US" smtClean="0"/>
              <a:pPr/>
              <a:t>27</a:t>
            </a:fld>
            <a:endParaRPr lang="en-US" dirty="0"/>
          </a:p>
        </p:txBody>
      </p:sp>
      <p:sp>
        <p:nvSpPr>
          <p:cNvPr id="9" name="Rectangle 8"/>
          <p:cNvSpPr/>
          <p:nvPr/>
        </p:nvSpPr>
        <p:spPr>
          <a:xfrm>
            <a:off x="0" y="6400908"/>
            <a:ext cx="2512226" cy="215444"/>
          </a:xfrm>
          <a:prstGeom prst="rect">
            <a:avLst/>
          </a:prstGeom>
        </p:spPr>
        <p:txBody>
          <a:bodyPr wrap="none">
            <a:spAutoFit/>
          </a:bodyPr>
          <a:lstStyle/>
          <a:p>
            <a:pPr lvl="0">
              <a:spcAft>
                <a:spcPts val="600"/>
              </a:spcAft>
              <a:buClr>
                <a:srgbClr val="002F5F"/>
              </a:buClr>
              <a:buSzPct val="100000"/>
            </a:pPr>
            <a:r>
              <a:rPr lang="en-US" sz="800" dirty="0">
                <a:solidFill>
                  <a:srgbClr val="002F62"/>
                </a:solidFill>
                <a:latin typeface="Arial Narrow" panose="020B0606020202030204" pitchFamily="34" charset="0"/>
                <a:cs typeface="Arial" pitchFamily="34" charset="0"/>
              </a:rPr>
              <a:t>Source:  </a:t>
            </a:r>
            <a:r>
              <a:rPr lang="en-US" sz="800" dirty="0" err="1" smtClean="0">
                <a:solidFill>
                  <a:srgbClr val="002F62"/>
                </a:solidFill>
                <a:latin typeface="Arial Narrow" panose="020B0606020202030204" pitchFamily="34" charset="0"/>
                <a:cs typeface="Arial" pitchFamily="34" charset="0"/>
              </a:rPr>
              <a:t>Haver</a:t>
            </a:r>
            <a:r>
              <a:rPr lang="en-US" sz="800" dirty="0" smtClean="0">
                <a:solidFill>
                  <a:srgbClr val="002F62"/>
                </a:solidFill>
                <a:latin typeface="Arial Narrow" panose="020B0606020202030204" pitchFamily="34" charset="0"/>
                <a:cs typeface="Arial" pitchFamily="34" charset="0"/>
              </a:rPr>
              <a:t> Analytics, Citi Research – US Equity Strategy. </a:t>
            </a:r>
            <a:endParaRPr lang="en-US" sz="800" dirty="0">
              <a:solidFill>
                <a:srgbClr val="002F62"/>
              </a:solidFill>
              <a:latin typeface="Arial Narrow" panose="020B0606020202030204" pitchFamily="34" charset="0"/>
              <a:cs typeface="Arial"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2" y="1504780"/>
            <a:ext cx="8077200" cy="489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3567252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solidFill>
                  <a:srgbClr val="002F62"/>
                </a:solidFill>
                <a:cs typeface="+mj-cs"/>
              </a:rPr>
              <a:t>And Better Growth</a:t>
            </a:r>
            <a:endParaRPr lang="en-US" sz="2200" dirty="0">
              <a:solidFill>
                <a:srgbClr val="002F62"/>
              </a:solidFill>
              <a:cs typeface="+mj-cs"/>
            </a:endParaRPr>
          </a:p>
        </p:txBody>
      </p:sp>
      <p:sp>
        <p:nvSpPr>
          <p:cNvPr id="3" name="Content Placeholder 2"/>
          <p:cNvSpPr>
            <a:spLocks noGrp="1"/>
          </p:cNvSpPr>
          <p:nvPr>
            <p:ph idx="1"/>
          </p:nvPr>
        </p:nvSpPr>
        <p:spPr>
          <a:xfrm>
            <a:off x="152400" y="993058"/>
            <a:ext cx="8839200" cy="4188542"/>
          </a:xfrm>
        </p:spPr>
        <p:txBody>
          <a:bodyPr>
            <a:normAutofit/>
          </a:bodyPr>
          <a:lstStyle/>
          <a:p>
            <a:pPr marL="0" indent="0" algn="ctr">
              <a:buNone/>
            </a:pPr>
            <a:r>
              <a:rPr lang="en-US" sz="1800" b="1" dirty="0" smtClean="0"/>
              <a:t>NFIB Small Business Optimism Index (blue) vs.  US GDP YOY (%, orange)</a:t>
            </a:r>
            <a:endParaRPr lang="en-US" sz="1800" b="1" dirty="0"/>
          </a:p>
        </p:txBody>
      </p:sp>
      <p:sp>
        <p:nvSpPr>
          <p:cNvPr id="4" name="Slide Number Placeholder 3"/>
          <p:cNvSpPr>
            <a:spLocks noGrp="1"/>
          </p:cNvSpPr>
          <p:nvPr>
            <p:ph type="sldNum" sz="quarter" idx="4"/>
          </p:nvPr>
        </p:nvSpPr>
        <p:spPr/>
        <p:txBody>
          <a:bodyPr/>
          <a:lstStyle/>
          <a:p>
            <a:fld id="{8F4A8306-F50A-4A17-A62E-CCF64E945FF0}" type="slidenum">
              <a:rPr lang="en-US" smtClean="0"/>
              <a:pPr/>
              <a:t>28</a:t>
            </a:fld>
            <a:endParaRPr lang="en-US" dirty="0"/>
          </a:p>
        </p:txBody>
      </p:sp>
      <p:sp>
        <p:nvSpPr>
          <p:cNvPr id="9" name="Rectangle 8"/>
          <p:cNvSpPr/>
          <p:nvPr/>
        </p:nvSpPr>
        <p:spPr>
          <a:xfrm>
            <a:off x="0" y="6400908"/>
            <a:ext cx="2297424" cy="215444"/>
          </a:xfrm>
          <a:prstGeom prst="rect">
            <a:avLst/>
          </a:prstGeom>
        </p:spPr>
        <p:txBody>
          <a:bodyPr wrap="none">
            <a:spAutoFit/>
          </a:bodyPr>
          <a:lstStyle/>
          <a:p>
            <a:pPr lvl="0">
              <a:spcAft>
                <a:spcPts val="600"/>
              </a:spcAft>
              <a:buClr>
                <a:srgbClr val="002F5F"/>
              </a:buClr>
              <a:buSzPct val="100000"/>
            </a:pPr>
            <a:r>
              <a:rPr lang="en-US" sz="800" dirty="0">
                <a:solidFill>
                  <a:srgbClr val="002F62"/>
                </a:solidFill>
                <a:latin typeface="Arial Narrow" panose="020B0606020202030204" pitchFamily="34" charset="0"/>
                <a:cs typeface="Arial" pitchFamily="34" charset="0"/>
              </a:rPr>
              <a:t>Source:  </a:t>
            </a:r>
            <a:r>
              <a:rPr lang="en-US" sz="800" dirty="0" smtClean="0">
                <a:solidFill>
                  <a:srgbClr val="002F62"/>
                </a:solidFill>
                <a:latin typeface="Arial Narrow" panose="020B0606020202030204" pitchFamily="34" charset="0"/>
                <a:cs typeface="Arial" pitchFamily="34" charset="0"/>
              </a:rPr>
              <a:t>Bloomberg. Shaded bars represent recessions. </a:t>
            </a:r>
            <a:endParaRPr lang="en-US" sz="800" dirty="0">
              <a:solidFill>
                <a:srgbClr val="002F62"/>
              </a:solidFill>
              <a:latin typeface="Arial Narrow" panose="020B0606020202030204" pitchFamily="34" charset="0"/>
              <a:cs typeface="Arial" pitchFamily="34" charset="0"/>
            </a:endParaRPr>
          </a:p>
        </p:txBody>
      </p:sp>
      <p:pic>
        <p:nvPicPr>
          <p:cNvPr id="5" name="Picture 4"/>
          <p:cNvPicPr>
            <a:picLocks noChangeAspect="1"/>
          </p:cNvPicPr>
          <p:nvPr/>
        </p:nvPicPr>
        <p:blipFill>
          <a:blip r:embed="rId2"/>
          <a:stretch>
            <a:fillRect/>
          </a:stretch>
        </p:blipFill>
        <p:spPr>
          <a:xfrm>
            <a:off x="152399" y="1403927"/>
            <a:ext cx="8839201" cy="4947769"/>
          </a:xfrm>
          <a:prstGeom prst="rect">
            <a:avLst/>
          </a:prstGeom>
        </p:spPr>
      </p:pic>
      <p:sp>
        <p:nvSpPr>
          <p:cNvPr id="8"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1498491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What are We Watching?</a:t>
            </a:r>
            <a:endParaRPr lang="en-US" sz="2000" dirty="0"/>
          </a:p>
        </p:txBody>
      </p:sp>
      <p:sp>
        <p:nvSpPr>
          <p:cNvPr id="3" name="Content Placeholder 2"/>
          <p:cNvSpPr>
            <a:spLocks noGrp="1"/>
          </p:cNvSpPr>
          <p:nvPr>
            <p:ph idx="1"/>
          </p:nvPr>
        </p:nvSpPr>
        <p:spPr/>
        <p:txBody>
          <a:bodyPr>
            <a:normAutofit fontScale="85000" lnSpcReduction="20000"/>
          </a:bodyPr>
          <a:lstStyle/>
          <a:p>
            <a:r>
              <a:rPr lang="en-US" sz="2400" dirty="0" err="1" smtClean="0"/>
              <a:t>Innumberable</a:t>
            </a:r>
            <a:r>
              <a:rPr lang="en-US" sz="2400" dirty="0" smtClean="0"/>
              <a:t> Political and Geopolitical Issues</a:t>
            </a:r>
          </a:p>
          <a:p>
            <a:pPr lvl="1"/>
            <a:r>
              <a:rPr lang="en-US" sz="2400" dirty="0" smtClean="0"/>
              <a:t>Scope and Timing of Domestic Policy</a:t>
            </a:r>
          </a:p>
          <a:p>
            <a:pPr lvl="2"/>
            <a:r>
              <a:rPr lang="en-US" sz="2400" dirty="0" smtClean="0"/>
              <a:t>Healthcare</a:t>
            </a:r>
          </a:p>
          <a:p>
            <a:pPr lvl="2"/>
            <a:r>
              <a:rPr lang="en-US" sz="2400" dirty="0" smtClean="0"/>
              <a:t>Taxes</a:t>
            </a:r>
          </a:p>
          <a:p>
            <a:pPr lvl="2"/>
            <a:r>
              <a:rPr lang="en-US" sz="2400" dirty="0" smtClean="0"/>
              <a:t>Immigration</a:t>
            </a:r>
          </a:p>
          <a:p>
            <a:pPr lvl="2"/>
            <a:r>
              <a:rPr lang="en-US" sz="2400" dirty="0" smtClean="0"/>
              <a:t>Protectionism – Border Tax/Tariffs</a:t>
            </a:r>
          </a:p>
          <a:p>
            <a:pPr lvl="2"/>
            <a:r>
              <a:rPr lang="en-US" sz="2400" dirty="0" smtClean="0"/>
              <a:t>Reduced Regulation</a:t>
            </a:r>
          </a:p>
          <a:p>
            <a:pPr lvl="2"/>
            <a:r>
              <a:rPr lang="en-US" sz="2400" dirty="0" smtClean="0"/>
              <a:t>Infrastructure</a:t>
            </a:r>
          </a:p>
          <a:p>
            <a:pPr lvl="1"/>
            <a:r>
              <a:rPr lang="en-US" sz="2400" dirty="0" smtClean="0"/>
              <a:t>European Elections</a:t>
            </a:r>
          </a:p>
          <a:p>
            <a:pPr lvl="1"/>
            <a:r>
              <a:rPr lang="en-US" sz="2400" dirty="0" smtClean="0"/>
              <a:t>China</a:t>
            </a:r>
          </a:p>
          <a:p>
            <a:pPr lvl="1"/>
            <a:endParaRPr lang="en-US" dirty="0" smtClean="0"/>
          </a:p>
        </p:txBody>
      </p:sp>
      <p:sp>
        <p:nvSpPr>
          <p:cNvPr id="5" name="Slide Number Placeholder 4"/>
          <p:cNvSpPr>
            <a:spLocks noGrp="1"/>
          </p:cNvSpPr>
          <p:nvPr>
            <p:ph type="sldNum" sz="quarter" idx="4"/>
          </p:nvPr>
        </p:nvSpPr>
        <p:spPr/>
        <p:txBody>
          <a:bodyPr/>
          <a:lstStyle/>
          <a:p>
            <a:fld id="{8F4A8306-F50A-4A17-A62E-CCF64E945FF0}" type="slidenum">
              <a:rPr lang="en-US" smtClean="0"/>
              <a:pPr/>
              <a:t>29</a:t>
            </a:fld>
            <a:endParaRPr lang="en-US" dirty="0"/>
          </a:p>
        </p:txBody>
      </p:sp>
      <p:sp>
        <p:nvSpPr>
          <p:cNvPr id="7"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258976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Agenda</a:t>
            </a:r>
            <a:endParaRPr lang="en-US" sz="2200" dirty="0"/>
          </a:p>
        </p:txBody>
      </p:sp>
      <p:sp>
        <p:nvSpPr>
          <p:cNvPr id="4" name="Rectangle 3"/>
          <p:cNvSpPr/>
          <p:nvPr/>
        </p:nvSpPr>
        <p:spPr>
          <a:xfrm>
            <a:off x="155575" y="1310241"/>
            <a:ext cx="6774312" cy="2554545"/>
          </a:xfrm>
          <a:prstGeom prst="rect">
            <a:avLst/>
          </a:prstGeom>
        </p:spPr>
        <p:txBody>
          <a:bodyPr wrap="square">
            <a:spAutoFit/>
          </a:bodyPr>
          <a:lstStyle/>
          <a:p>
            <a:pPr marL="228600" indent="-228600">
              <a:spcBef>
                <a:spcPts val="600"/>
              </a:spcBef>
              <a:spcAft>
                <a:spcPts val="600"/>
              </a:spcAft>
              <a:buClr>
                <a:srgbClr val="002F5F"/>
              </a:buClr>
              <a:buSzPct val="100000"/>
              <a:buFont typeface="Wingdings 2" pitchFamily="18" charset="2"/>
              <a:buChar char=""/>
            </a:pPr>
            <a:r>
              <a:rPr lang="en-US" sz="2400" dirty="0" smtClean="0">
                <a:solidFill>
                  <a:srgbClr val="002F62"/>
                </a:solidFill>
                <a:latin typeface="Arial Narrow" panose="020B0606020202030204" pitchFamily="34" charset="0"/>
                <a:cs typeface="Arial" pitchFamily="34" charset="0"/>
              </a:rPr>
              <a:t>Big Picture Trends</a:t>
            </a:r>
          </a:p>
          <a:p>
            <a:pPr marL="228600" indent="-228600">
              <a:spcBef>
                <a:spcPts val="600"/>
              </a:spcBef>
              <a:spcAft>
                <a:spcPts val="600"/>
              </a:spcAft>
              <a:buClr>
                <a:srgbClr val="002F5F"/>
              </a:buClr>
              <a:buSzPct val="100000"/>
              <a:buFont typeface="Wingdings 2" pitchFamily="18" charset="2"/>
              <a:buChar char=""/>
            </a:pPr>
            <a:r>
              <a:rPr lang="en-US" sz="2400" dirty="0" smtClean="0">
                <a:solidFill>
                  <a:srgbClr val="002F62"/>
                </a:solidFill>
                <a:latin typeface="Arial Narrow" panose="020B0606020202030204" pitchFamily="34" charset="0"/>
                <a:cs typeface="Arial" pitchFamily="34" charset="0"/>
              </a:rPr>
              <a:t>Return of Fiscal Policy	</a:t>
            </a:r>
          </a:p>
          <a:p>
            <a:pPr marL="228600" indent="-228600">
              <a:spcBef>
                <a:spcPts val="600"/>
              </a:spcBef>
              <a:spcAft>
                <a:spcPts val="600"/>
              </a:spcAft>
              <a:buClr>
                <a:srgbClr val="002F5F"/>
              </a:buClr>
              <a:buSzPct val="100000"/>
              <a:buFont typeface="Wingdings 2" pitchFamily="18" charset="2"/>
              <a:buChar char=""/>
            </a:pPr>
            <a:r>
              <a:rPr lang="en-US" sz="2400" dirty="0" smtClean="0">
                <a:solidFill>
                  <a:srgbClr val="002F62"/>
                </a:solidFill>
                <a:latin typeface="Arial Narrow" panose="020B0606020202030204" pitchFamily="34" charset="0"/>
                <a:cs typeface="Arial" pitchFamily="34" charset="0"/>
              </a:rPr>
              <a:t>What Are We Watching?</a:t>
            </a:r>
            <a:endParaRPr lang="en-US" sz="2400" dirty="0">
              <a:solidFill>
                <a:srgbClr val="002F62"/>
              </a:solidFill>
              <a:latin typeface="Arial Narrow" panose="020B0606020202030204" pitchFamily="34" charset="0"/>
              <a:cs typeface="Arial" pitchFamily="34" charset="0"/>
            </a:endParaRPr>
          </a:p>
          <a:p>
            <a:pPr marL="228600" indent="-228600">
              <a:spcBef>
                <a:spcPts val="600"/>
              </a:spcBef>
              <a:spcAft>
                <a:spcPts val="600"/>
              </a:spcAft>
              <a:buClr>
                <a:srgbClr val="002F5F"/>
              </a:buClr>
              <a:buSzPct val="100000"/>
              <a:buFont typeface="Wingdings 2" pitchFamily="18" charset="2"/>
              <a:buChar char=""/>
            </a:pPr>
            <a:r>
              <a:rPr lang="en-US" sz="2400" dirty="0" smtClean="0">
                <a:solidFill>
                  <a:srgbClr val="002F62"/>
                </a:solidFill>
                <a:latin typeface="Arial Narrow" panose="020B0606020202030204" pitchFamily="34" charset="0"/>
                <a:cs typeface="Arial" pitchFamily="34" charset="0"/>
              </a:rPr>
              <a:t>Outlook and Current Positioning</a:t>
            </a:r>
          </a:p>
          <a:p>
            <a:pPr marL="228600" indent="-228600">
              <a:spcBef>
                <a:spcPts val="600"/>
              </a:spcBef>
              <a:spcAft>
                <a:spcPts val="600"/>
              </a:spcAft>
              <a:buClr>
                <a:srgbClr val="002F5F"/>
              </a:buClr>
              <a:buSzPct val="100000"/>
              <a:buFont typeface="Wingdings 2" pitchFamily="18" charset="2"/>
              <a:buChar char=""/>
            </a:pPr>
            <a:r>
              <a:rPr lang="en-US" sz="2400" dirty="0" smtClean="0">
                <a:solidFill>
                  <a:srgbClr val="002F62"/>
                </a:solidFill>
                <a:latin typeface="Arial Narrow" panose="020B0606020202030204" pitchFamily="34" charset="0"/>
                <a:cs typeface="Arial" pitchFamily="34" charset="0"/>
              </a:rPr>
              <a:t>Thoughts on MA Economy</a:t>
            </a:r>
            <a:endParaRPr lang="en-US" sz="2400" dirty="0">
              <a:solidFill>
                <a:srgbClr val="002F62"/>
              </a:solidFill>
              <a:latin typeface="Arial Narrow" panose="020B0606020202030204" pitchFamily="34" charset="0"/>
              <a:cs typeface="Arial" pitchFamily="34" charset="0"/>
            </a:endParaRPr>
          </a:p>
        </p:txBody>
      </p:sp>
      <p:sp>
        <p:nvSpPr>
          <p:cNvPr id="5" name="Slide Number Placeholder 4"/>
          <p:cNvSpPr>
            <a:spLocks noGrp="1"/>
          </p:cNvSpPr>
          <p:nvPr>
            <p:ph type="sldNum" sz="quarter" idx="4"/>
          </p:nvPr>
        </p:nvSpPr>
        <p:spPr/>
        <p:txBody>
          <a:bodyPr/>
          <a:lstStyle/>
          <a:p>
            <a:pPr>
              <a:spcBef>
                <a:spcPct val="0"/>
              </a:spcBef>
              <a:spcAft>
                <a:spcPct val="0"/>
              </a:spcAft>
            </a:pPr>
            <a:fld id="{13AB5F66-428B-4A06-A3C7-7032997525B4}" type="slide_num_is_deleted">
              <a:rPr lang="en-US" smtClean="0"/>
              <a:pPr>
                <a:spcBef>
                  <a:spcPct val="0"/>
                </a:spcBef>
                <a:spcAft>
                  <a:spcPct val="0"/>
                </a:spcAft>
              </a:pPr>
              <a:t> </a:t>
            </a:fld>
            <a:endParaRPr lang="en-US" dirty="0"/>
          </a:p>
        </p:txBody>
      </p:sp>
      <p:sp>
        <p:nvSpPr>
          <p:cNvPr id="6" name="Slide Number Placeholder 3"/>
          <p:cNvSpPr txBox="1">
            <a:spLocks/>
          </p:cNvSpPr>
          <p:nvPr/>
        </p:nvSpPr>
        <p:spPr>
          <a:xfrm>
            <a:off x="8610600" y="6653212"/>
            <a:ext cx="457200" cy="22860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898989"/>
                </a:solidFill>
                <a:latin typeface="Arial Narrow" panose="020B060602020203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4A8306-F50A-4A17-A62E-CCF64E945FF0}" type="slidenum">
              <a:rPr lang="en-US" smtClean="0"/>
              <a:pPr/>
              <a:t>3</a:t>
            </a:fld>
            <a:endParaRPr lang="en-US" dirty="0"/>
          </a:p>
        </p:txBody>
      </p:sp>
      <p:sp>
        <p:nvSpPr>
          <p:cNvPr id="9" name="Footer Placeholder 6"/>
          <p:cNvSpPr txBox="1">
            <a:spLocks/>
          </p:cNvSpPr>
          <p:nvPr/>
        </p:nvSpPr>
        <p:spPr>
          <a:xfrm>
            <a:off x="0" y="6419273"/>
            <a:ext cx="7474226" cy="438727"/>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Arial Narrow" panose="020B060602020203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endParaRPr lang="en-US" dirty="0">
              <a:solidFill>
                <a:srgbClr val="988F86"/>
              </a:solidFill>
              <a:latin typeface="Arial" panose="020B0604020202020204" pitchFamily="34" charset="0"/>
            </a:endParaRPr>
          </a:p>
        </p:txBody>
      </p:sp>
      <p:sp>
        <p:nvSpPr>
          <p:cNvPr id="8"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1027411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solidFill>
                  <a:srgbClr val="002F62"/>
                </a:solidFill>
                <a:cs typeface="+mj-cs"/>
              </a:rPr>
              <a:t>And Plenty of Economic Concerns</a:t>
            </a:r>
            <a:endParaRPr lang="en-US" sz="2200" dirty="0">
              <a:solidFill>
                <a:srgbClr val="002F62"/>
              </a:solidFill>
              <a:cs typeface="+mj-cs"/>
            </a:endParaRPr>
          </a:p>
        </p:txBody>
      </p:sp>
      <p:sp>
        <p:nvSpPr>
          <p:cNvPr id="3" name="Content Placeholder 2"/>
          <p:cNvSpPr>
            <a:spLocks noGrp="1"/>
          </p:cNvSpPr>
          <p:nvPr>
            <p:ph idx="1"/>
          </p:nvPr>
        </p:nvSpPr>
        <p:spPr>
          <a:xfrm>
            <a:off x="152400" y="993058"/>
            <a:ext cx="8839200" cy="4188542"/>
          </a:xfrm>
        </p:spPr>
        <p:txBody>
          <a:bodyPr>
            <a:normAutofit/>
          </a:bodyPr>
          <a:lstStyle/>
          <a:p>
            <a:pPr marL="0" indent="0" algn="ctr">
              <a:buNone/>
            </a:pPr>
            <a:r>
              <a:rPr lang="en-US" sz="1800" b="1" dirty="0" smtClean="0"/>
              <a:t>Smith Travel US </a:t>
            </a:r>
            <a:r>
              <a:rPr lang="en-US" sz="1800" b="1" dirty="0" err="1" smtClean="0"/>
              <a:t>RevPar</a:t>
            </a:r>
            <a:r>
              <a:rPr lang="en-US" sz="1800" b="1" dirty="0" smtClean="0"/>
              <a:t> YOY (blue, %) vs.  S&amp;P 500 Index/Barclays US Aggregate Bond Index(orange)</a:t>
            </a:r>
            <a:endParaRPr lang="en-US" sz="1800" b="1" dirty="0"/>
          </a:p>
        </p:txBody>
      </p:sp>
      <p:sp>
        <p:nvSpPr>
          <p:cNvPr id="4" name="Slide Number Placeholder 3"/>
          <p:cNvSpPr>
            <a:spLocks noGrp="1"/>
          </p:cNvSpPr>
          <p:nvPr>
            <p:ph type="sldNum" sz="quarter" idx="4"/>
          </p:nvPr>
        </p:nvSpPr>
        <p:spPr/>
        <p:txBody>
          <a:bodyPr/>
          <a:lstStyle/>
          <a:p>
            <a:fld id="{8F4A8306-F50A-4A17-A62E-CCF64E945FF0}" type="slidenum">
              <a:rPr lang="en-US" smtClean="0"/>
              <a:pPr/>
              <a:t>30</a:t>
            </a:fld>
            <a:endParaRPr lang="en-US" dirty="0"/>
          </a:p>
        </p:txBody>
      </p:sp>
      <p:sp>
        <p:nvSpPr>
          <p:cNvPr id="9" name="Rectangle 8"/>
          <p:cNvSpPr/>
          <p:nvPr/>
        </p:nvSpPr>
        <p:spPr>
          <a:xfrm>
            <a:off x="0" y="6400908"/>
            <a:ext cx="950901" cy="215444"/>
          </a:xfrm>
          <a:prstGeom prst="rect">
            <a:avLst/>
          </a:prstGeom>
        </p:spPr>
        <p:txBody>
          <a:bodyPr wrap="none">
            <a:spAutoFit/>
          </a:bodyPr>
          <a:lstStyle/>
          <a:p>
            <a:pPr lvl="0">
              <a:spcAft>
                <a:spcPts val="600"/>
              </a:spcAft>
              <a:buClr>
                <a:srgbClr val="002F5F"/>
              </a:buClr>
              <a:buSzPct val="100000"/>
            </a:pPr>
            <a:r>
              <a:rPr lang="en-US" sz="800" dirty="0">
                <a:solidFill>
                  <a:srgbClr val="002F62"/>
                </a:solidFill>
                <a:latin typeface="Arial Narrow" panose="020B0606020202030204" pitchFamily="34" charset="0"/>
                <a:cs typeface="Arial" pitchFamily="34" charset="0"/>
              </a:rPr>
              <a:t>Source:  </a:t>
            </a:r>
            <a:r>
              <a:rPr lang="en-US" sz="800" dirty="0" smtClean="0">
                <a:solidFill>
                  <a:srgbClr val="002F62"/>
                </a:solidFill>
                <a:latin typeface="Arial Narrow" panose="020B0606020202030204" pitchFamily="34" charset="0"/>
                <a:cs typeface="Arial" pitchFamily="34" charset="0"/>
              </a:rPr>
              <a:t>Bloomberg </a:t>
            </a:r>
            <a:endParaRPr lang="en-US" sz="800" dirty="0">
              <a:solidFill>
                <a:srgbClr val="002F62"/>
              </a:solidFill>
              <a:latin typeface="Arial Narrow" panose="020B0606020202030204" pitchFamily="34" charset="0"/>
              <a:cs typeface="Arial" pitchFamily="34" charset="0"/>
            </a:endParaRPr>
          </a:p>
        </p:txBody>
      </p:sp>
      <p:pic>
        <p:nvPicPr>
          <p:cNvPr id="5" name="Picture 4"/>
          <p:cNvPicPr>
            <a:picLocks noChangeAspect="1"/>
          </p:cNvPicPr>
          <p:nvPr/>
        </p:nvPicPr>
        <p:blipFill>
          <a:blip r:embed="rId2"/>
          <a:stretch>
            <a:fillRect/>
          </a:stretch>
        </p:blipFill>
        <p:spPr>
          <a:xfrm>
            <a:off x="152399" y="1625600"/>
            <a:ext cx="8839201" cy="4726096"/>
          </a:xfrm>
          <a:prstGeom prst="rect">
            <a:avLst/>
          </a:prstGeom>
        </p:spPr>
      </p:pic>
      <p:sp>
        <p:nvSpPr>
          <p:cNvPr id="8"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615588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solidFill>
                  <a:srgbClr val="002F62"/>
                </a:solidFill>
                <a:cs typeface="+mj-cs"/>
              </a:rPr>
              <a:t>Truck Production Slowed Significantly in 2016</a:t>
            </a:r>
            <a:endParaRPr lang="en-US" sz="2200" dirty="0">
              <a:solidFill>
                <a:srgbClr val="002F62"/>
              </a:solidFill>
              <a:cs typeface="+mj-cs"/>
            </a:endParaRPr>
          </a:p>
        </p:txBody>
      </p:sp>
      <p:sp>
        <p:nvSpPr>
          <p:cNvPr id="4" name="Slide Number Placeholder 3"/>
          <p:cNvSpPr>
            <a:spLocks noGrp="1"/>
          </p:cNvSpPr>
          <p:nvPr>
            <p:ph type="sldNum" sz="quarter" idx="4"/>
          </p:nvPr>
        </p:nvSpPr>
        <p:spPr/>
        <p:txBody>
          <a:bodyPr/>
          <a:lstStyle/>
          <a:p>
            <a:fld id="{8F4A8306-F50A-4A17-A62E-CCF64E945FF0}" type="slidenum">
              <a:rPr lang="en-US" smtClean="0"/>
              <a:pPr/>
              <a:t>31</a:t>
            </a:fld>
            <a:endParaRPr lang="en-US" dirty="0"/>
          </a:p>
        </p:txBody>
      </p:sp>
      <p:sp>
        <p:nvSpPr>
          <p:cNvPr id="9" name="Rectangle 8"/>
          <p:cNvSpPr/>
          <p:nvPr/>
        </p:nvSpPr>
        <p:spPr>
          <a:xfrm>
            <a:off x="0" y="6400908"/>
            <a:ext cx="2297424" cy="215444"/>
          </a:xfrm>
          <a:prstGeom prst="rect">
            <a:avLst/>
          </a:prstGeom>
        </p:spPr>
        <p:txBody>
          <a:bodyPr wrap="none">
            <a:spAutoFit/>
          </a:bodyPr>
          <a:lstStyle/>
          <a:p>
            <a:pPr lvl="0">
              <a:spcAft>
                <a:spcPts val="600"/>
              </a:spcAft>
              <a:buClr>
                <a:srgbClr val="002F5F"/>
              </a:buClr>
              <a:buSzPct val="100000"/>
            </a:pPr>
            <a:r>
              <a:rPr lang="en-US" sz="800" dirty="0">
                <a:solidFill>
                  <a:srgbClr val="002F62"/>
                </a:solidFill>
                <a:latin typeface="Arial Narrow" panose="020B0606020202030204" pitchFamily="34" charset="0"/>
                <a:cs typeface="Arial" pitchFamily="34" charset="0"/>
              </a:rPr>
              <a:t>Source:  </a:t>
            </a:r>
            <a:r>
              <a:rPr lang="en-US" sz="800" dirty="0" smtClean="0">
                <a:solidFill>
                  <a:srgbClr val="002F62"/>
                </a:solidFill>
                <a:latin typeface="Arial Narrow" panose="020B0606020202030204" pitchFamily="34" charset="0"/>
                <a:cs typeface="Arial" pitchFamily="34" charset="0"/>
              </a:rPr>
              <a:t>Bloomberg. Shaded bars represent recessions. </a:t>
            </a:r>
            <a:endParaRPr lang="en-US" sz="800" dirty="0">
              <a:solidFill>
                <a:srgbClr val="002F62"/>
              </a:solidFill>
              <a:latin typeface="Arial Narrow" panose="020B0606020202030204" pitchFamily="34" charset="0"/>
              <a:cs typeface="Arial" pitchFamily="34" charset="0"/>
            </a:endParaRPr>
          </a:p>
        </p:txBody>
      </p:sp>
      <p:pic>
        <p:nvPicPr>
          <p:cNvPr id="7" name="Content Placeholder 6"/>
          <p:cNvPicPr>
            <a:picLocks noGrp="1" noChangeAspect="1"/>
          </p:cNvPicPr>
          <p:nvPr>
            <p:ph idx="1"/>
          </p:nvPr>
        </p:nvPicPr>
        <p:blipFill>
          <a:blip r:embed="rId2"/>
          <a:stretch>
            <a:fillRect/>
          </a:stretch>
        </p:blipFill>
        <p:spPr>
          <a:xfrm>
            <a:off x="152400" y="1025236"/>
            <a:ext cx="8839200" cy="5246255"/>
          </a:xfrm>
          <a:prstGeom prst="rect">
            <a:avLst/>
          </a:prstGeom>
        </p:spPr>
      </p:pic>
      <p:sp>
        <p:nvSpPr>
          <p:cNvPr id="8"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2686423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solidFill>
                  <a:srgbClr val="002F62"/>
                </a:solidFill>
                <a:cs typeface="+mj-cs"/>
              </a:rPr>
              <a:t>U.S. Equity Valuations are High Relative to Recent Past</a:t>
            </a:r>
            <a:endParaRPr lang="en-US" sz="2200" dirty="0">
              <a:solidFill>
                <a:srgbClr val="002F62"/>
              </a:solidFill>
              <a:cs typeface="+mj-cs"/>
            </a:endParaRPr>
          </a:p>
        </p:txBody>
      </p:sp>
      <p:sp>
        <p:nvSpPr>
          <p:cNvPr id="3" name="Content Placeholder 2"/>
          <p:cNvSpPr>
            <a:spLocks noGrp="1"/>
          </p:cNvSpPr>
          <p:nvPr>
            <p:ph idx="1"/>
          </p:nvPr>
        </p:nvSpPr>
        <p:spPr>
          <a:xfrm>
            <a:off x="152400" y="993058"/>
            <a:ext cx="8839200" cy="4188542"/>
          </a:xfrm>
        </p:spPr>
        <p:txBody>
          <a:bodyPr>
            <a:normAutofit/>
          </a:bodyPr>
          <a:lstStyle/>
          <a:p>
            <a:pPr marL="0" indent="0" algn="ctr">
              <a:buNone/>
            </a:pPr>
            <a:r>
              <a:rPr lang="en-US" sz="1800" b="1" dirty="0" smtClean="0"/>
              <a:t>S&amp;P 500 Index Forward P/E Ratio</a:t>
            </a:r>
            <a:endParaRPr lang="en-US" sz="1800" b="1" dirty="0"/>
          </a:p>
        </p:txBody>
      </p:sp>
      <p:sp>
        <p:nvSpPr>
          <p:cNvPr id="4" name="Slide Number Placeholder 3"/>
          <p:cNvSpPr>
            <a:spLocks noGrp="1"/>
          </p:cNvSpPr>
          <p:nvPr>
            <p:ph type="sldNum" sz="quarter" idx="4"/>
          </p:nvPr>
        </p:nvSpPr>
        <p:spPr/>
        <p:txBody>
          <a:bodyPr/>
          <a:lstStyle/>
          <a:p>
            <a:fld id="{8F4A8306-F50A-4A17-A62E-CCF64E945FF0}" type="slidenum">
              <a:rPr lang="en-US" smtClean="0"/>
              <a:pPr/>
              <a:t>32</a:t>
            </a:fld>
            <a:endParaRPr lang="en-US" dirty="0"/>
          </a:p>
        </p:txBody>
      </p:sp>
      <p:sp>
        <p:nvSpPr>
          <p:cNvPr id="9" name="Rectangle 8"/>
          <p:cNvSpPr/>
          <p:nvPr/>
        </p:nvSpPr>
        <p:spPr>
          <a:xfrm>
            <a:off x="0" y="6400908"/>
            <a:ext cx="950901" cy="215444"/>
          </a:xfrm>
          <a:prstGeom prst="rect">
            <a:avLst/>
          </a:prstGeom>
        </p:spPr>
        <p:txBody>
          <a:bodyPr wrap="none">
            <a:spAutoFit/>
          </a:bodyPr>
          <a:lstStyle/>
          <a:p>
            <a:pPr lvl="0">
              <a:spcAft>
                <a:spcPts val="600"/>
              </a:spcAft>
              <a:buClr>
                <a:srgbClr val="002F5F"/>
              </a:buClr>
              <a:buSzPct val="100000"/>
            </a:pPr>
            <a:r>
              <a:rPr lang="en-US" sz="800" dirty="0">
                <a:solidFill>
                  <a:srgbClr val="002F62"/>
                </a:solidFill>
                <a:latin typeface="Arial Narrow" panose="020B0606020202030204" pitchFamily="34" charset="0"/>
                <a:cs typeface="Arial" pitchFamily="34" charset="0"/>
              </a:rPr>
              <a:t>Source:  </a:t>
            </a:r>
            <a:r>
              <a:rPr lang="en-US" sz="800" dirty="0" smtClean="0">
                <a:solidFill>
                  <a:srgbClr val="002F62"/>
                </a:solidFill>
                <a:latin typeface="Arial Narrow" panose="020B0606020202030204" pitchFamily="34" charset="0"/>
                <a:cs typeface="Arial" pitchFamily="34" charset="0"/>
              </a:rPr>
              <a:t>Bloomberg </a:t>
            </a:r>
            <a:endParaRPr lang="en-US" sz="800" dirty="0">
              <a:solidFill>
                <a:srgbClr val="002F62"/>
              </a:solidFill>
              <a:latin typeface="Arial Narrow" panose="020B0606020202030204" pitchFamily="34" charset="0"/>
              <a:cs typeface="Arial" pitchFamily="34" charset="0"/>
            </a:endParaRPr>
          </a:p>
        </p:txBody>
      </p:sp>
      <p:pic>
        <p:nvPicPr>
          <p:cNvPr id="5" name="Picture 4"/>
          <p:cNvPicPr>
            <a:picLocks noChangeAspect="1"/>
          </p:cNvPicPr>
          <p:nvPr/>
        </p:nvPicPr>
        <p:blipFill>
          <a:blip r:embed="rId2"/>
          <a:stretch>
            <a:fillRect/>
          </a:stretch>
        </p:blipFill>
        <p:spPr>
          <a:xfrm>
            <a:off x="152399" y="1339273"/>
            <a:ext cx="8839201" cy="5012423"/>
          </a:xfrm>
          <a:prstGeom prst="rect">
            <a:avLst/>
          </a:prstGeom>
        </p:spPr>
      </p:pic>
      <p:sp>
        <p:nvSpPr>
          <p:cNvPr id="8"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238420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solidFill>
                  <a:srgbClr val="002F62"/>
                </a:solidFill>
                <a:cs typeface="+mj-cs"/>
              </a:rPr>
              <a:t>And Relative to Other Markets</a:t>
            </a:r>
            <a:endParaRPr lang="en-US" sz="2200" dirty="0">
              <a:solidFill>
                <a:srgbClr val="002F62"/>
              </a:solidFill>
              <a:cs typeface="+mj-cs"/>
            </a:endParaRPr>
          </a:p>
        </p:txBody>
      </p:sp>
      <p:pic>
        <p:nvPicPr>
          <p:cNvPr id="6" name="Content Placeholder 5"/>
          <p:cNvPicPr>
            <a:picLocks noGrp="1" noChangeAspect="1"/>
          </p:cNvPicPr>
          <p:nvPr>
            <p:ph idx="1"/>
          </p:nvPr>
        </p:nvPicPr>
        <p:blipFill>
          <a:blip r:embed="rId2"/>
          <a:stretch>
            <a:fillRect/>
          </a:stretch>
        </p:blipFill>
        <p:spPr>
          <a:xfrm>
            <a:off x="152400" y="1062182"/>
            <a:ext cx="8839200" cy="5289513"/>
          </a:xfrm>
          <a:prstGeom prst="rect">
            <a:avLst/>
          </a:prstGeom>
        </p:spPr>
      </p:pic>
      <p:sp>
        <p:nvSpPr>
          <p:cNvPr id="4" name="Slide Number Placeholder 3"/>
          <p:cNvSpPr>
            <a:spLocks noGrp="1"/>
          </p:cNvSpPr>
          <p:nvPr>
            <p:ph type="sldNum" sz="quarter" idx="4"/>
          </p:nvPr>
        </p:nvSpPr>
        <p:spPr/>
        <p:txBody>
          <a:bodyPr/>
          <a:lstStyle/>
          <a:p>
            <a:fld id="{8F4A8306-F50A-4A17-A62E-CCF64E945FF0}" type="slidenum">
              <a:rPr lang="en-US" smtClean="0"/>
              <a:pPr/>
              <a:t>33</a:t>
            </a:fld>
            <a:endParaRPr lang="en-US" dirty="0"/>
          </a:p>
        </p:txBody>
      </p:sp>
      <p:sp>
        <p:nvSpPr>
          <p:cNvPr id="9" name="Rectangle 8"/>
          <p:cNvSpPr/>
          <p:nvPr/>
        </p:nvSpPr>
        <p:spPr>
          <a:xfrm>
            <a:off x="0" y="6400908"/>
            <a:ext cx="950901" cy="215444"/>
          </a:xfrm>
          <a:prstGeom prst="rect">
            <a:avLst/>
          </a:prstGeom>
        </p:spPr>
        <p:txBody>
          <a:bodyPr wrap="none">
            <a:spAutoFit/>
          </a:bodyPr>
          <a:lstStyle/>
          <a:p>
            <a:pPr lvl="0">
              <a:spcAft>
                <a:spcPts val="600"/>
              </a:spcAft>
              <a:buClr>
                <a:srgbClr val="002F5F"/>
              </a:buClr>
              <a:buSzPct val="100000"/>
            </a:pPr>
            <a:r>
              <a:rPr lang="en-US" sz="800" dirty="0">
                <a:solidFill>
                  <a:srgbClr val="002F62"/>
                </a:solidFill>
                <a:latin typeface="Arial Narrow" panose="020B0606020202030204" pitchFamily="34" charset="0"/>
                <a:cs typeface="Arial" pitchFamily="34" charset="0"/>
              </a:rPr>
              <a:t>Source:  </a:t>
            </a:r>
            <a:r>
              <a:rPr lang="en-US" sz="800" dirty="0" smtClean="0">
                <a:solidFill>
                  <a:srgbClr val="002F62"/>
                </a:solidFill>
                <a:latin typeface="Arial Narrow" panose="020B0606020202030204" pitchFamily="34" charset="0"/>
                <a:cs typeface="Arial" pitchFamily="34" charset="0"/>
              </a:rPr>
              <a:t>Bloomberg </a:t>
            </a:r>
            <a:endParaRPr lang="en-US" sz="800" dirty="0">
              <a:solidFill>
                <a:srgbClr val="002F62"/>
              </a:solidFill>
              <a:latin typeface="Arial Narrow" panose="020B0606020202030204" pitchFamily="34" charset="0"/>
              <a:cs typeface="Arial" pitchFamily="34" charset="0"/>
            </a:endParaRPr>
          </a:p>
        </p:txBody>
      </p:sp>
      <p:sp>
        <p:nvSpPr>
          <p:cNvPr id="7"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41911873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Arial Narrow" panose="020B0606020202030204" pitchFamily="34" charset="0"/>
              </a:rPr>
              <a:t>Sweet Spot for P/E’s Until 10-Year Treasury Yields Hit 5%</a:t>
            </a:r>
            <a:endParaRPr lang="en-US" sz="2400" dirty="0">
              <a:latin typeface="Arial Narrow" panose="020B0606020202030204" pitchFamily="34" charset="0"/>
            </a:endParaRPr>
          </a:p>
        </p:txBody>
      </p:sp>
      <p:sp>
        <p:nvSpPr>
          <p:cNvPr id="4" name="Text Placeholder 3"/>
          <p:cNvSpPr>
            <a:spLocks noGrp="1"/>
          </p:cNvSpPr>
          <p:nvPr>
            <p:ph type="body" sz="quarter" idx="13"/>
          </p:nvPr>
        </p:nvSpPr>
        <p:spPr>
          <a:xfrm>
            <a:off x="0" y="5510784"/>
            <a:ext cx="9144000" cy="1066800"/>
          </a:xfrm>
        </p:spPr>
        <p:txBody>
          <a:bodyPr/>
          <a:lstStyle/>
          <a:p>
            <a:r>
              <a:rPr lang="en-US" dirty="0" smtClean="0"/>
              <a:t>Source: RBC, as of January 2017</a:t>
            </a:r>
            <a:endParaRPr lang="en-US" dirty="0"/>
          </a:p>
        </p:txBody>
      </p:sp>
      <p:sp>
        <p:nvSpPr>
          <p:cNvPr id="5" name="Slide Number Placeholder 4"/>
          <p:cNvSpPr>
            <a:spLocks noGrp="1"/>
          </p:cNvSpPr>
          <p:nvPr>
            <p:ph type="sldNum" sz="quarter" idx="14"/>
          </p:nvPr>
        </p:nvSpPr>
        <p:spPr/>
        <p:txBody>
          <a:bodyPr/>
          <a:lstStyle/>
          <a:p>
            <a:pPr>
              <a:defRPr/>
            </a:pPr>
            <a:fld id="{43934DE5-E917-470B-8DAC-48FEB5F07495}" type="slidenum">
              <a:rPr lang="en-US" smtClean="0"/>
              <a:pPr>
                <a:defRPr/>
              </a:pPr>
              <a:t>34</a:t>
            </a:fld>
            <a:endParaRPr lang="en-US" dirty="0"/>
          </a:p>
        </p:txBody>
      </p:sp>
      <p:pic>
        <p:nvPicPr>
          <p:cNvPr id="3" name="Picture 2"/>
          <p:cNvPicPr>
            <a:picLocks noChangeAspect="1"/>
          </p:cNvPicPr>
          <p:nvPr/>
        </p:nvPicPr>
        <p:blipFill>
          <a:blip r:embed="rId2"/>
          <a:stretch>
            <a:fillRect/>
          </a:stretch>
        </p:blipFill>
        <p:spPr>
          <a:xfrm>
            <a:off x="1042416" y="1097673"/>
            <a:ext cx="7059168" cy="4836783"/>
          </a:xfrm>
          <a:prstGeom prst="rect">
            <a:avLst/>
          </a:prstGeom>
        </p:spPr>
      </p:pic>
      <p:sp>
        <p:nvSpPr>
          <p:cNvPr id="8" name="Footer Placeholder 3"/>
          <p:cNvSpPr txBox="1">
            <a:spLocks/>
          </p:cNvSpPr>
          <p:nvPr/>
        </p:nvSpPr>
        <p:spPr>
          <a:xfrm>
            <a:off x="0" y="6638636"/>
            <a:ext cx="8686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defRPr/>
            </a:pPr>
            <a:r>
              <a:rPr lang="en-US" sz="1100" smtClean="0">
                <a:solidFill>
                  <a:schemeClr val="bg1">
                    <a:lumMod val="50000"/>
                  </a:schemeClr>
                </a:solidFill>
              </a:rPr>
              <a:t>INSTITUTIONAL Sales Material.  Not for Distribution to the Public.</a:t>
            </a:r>
          </a:p>
          <a:p>
            <a:pPr>
              <a:defRPr/>
            </a:pPr>
            <a:r>
              <a:rPr lang="en-US" sz="110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2471972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Arial Narrow" panose="020B0606020202030204" pitchFamily="34" charset="0"/>
              </a:rPr>
              <a:t>Federated Equity Forecasts</a:t>
            </a:r>
            <a:endParaRPr lang="en-US" sz="2000" dirty="0">
              <a:latin typeface="Arial Narrow" panose="020B0606020202030204" pitchFamily="34" charset="0"/>
            </a:endParaRPr>
          </a:p>
        </p:txBody>
      </p:sp>
      <p:sp>
        <p:nvSpPr>
          <p:cNvPr id="4" name="Text Placeholder 3"/>
          <p:cNvSpPr>
            <a:spLocks noGrp="1"/>
          </p:cNvSpPr>
          <p:nvPr>
            <p:ph type="body" sz="quarter" idx="13"/>
          </p:nvPr>
        </p:nvSpPr>
        <p:spPr>
          <a:xfrm>
            <a:off x="0" y="5519928"/>
            <a:ext cx="9144000" cy="1066800"/>
          </a:xfrm>
        </p:spPr>
        <p:txBody>
          <a:bodyPr/>
          <a:lstStyle/>
          <a:p>
            <a:r>
              <a:rPr lang="en-US" dirty="0"/>
              <a:t>PCE = Personal Consumption </a:t>
            </a:r>
            <a:r>
              <a:rPr lang="en-US" dirty="0" smtClean="0"/>
              <a:t>Expenditures. Views are as of 5/2/2017</a:t>
            </a:r>
            <a:endParaRPr lang="en-US" dirty="0"/>
          </a:p>
        </p:txBody>
      </p:sp>
      <p:sp>
        <p:nvSpPr>
          <p:cNvPr id="5" name="Slide Number Placeholder 4"/>
          <p:cNvSpPr>
            <a:spLocks noGrp="1"/>
          </p:cNvSpPr>
          <p:nvPr>
            <p:ph type="sldNum" sz="quarter" idx="14"/>
          </p:nvPr>
        </p:nvSpPr>
        <p:spPr/>
        <p:txBody>
          <a:bodyPr/>
          <a:lstStyle/>
          <a:p>
            <a:pPr>
              <a:defRPr/>
            </a:pPr>
            <a:fld id="{43934DE5-E917-470B-8DAC-48FEB5F07495}" type="slidenum">
              <a:rPr lang="en-US" smtClean="0"/>
              <a:pPr>
                <a:defRPr/>
              </a:pPr>
              <a:t>35</a:t>
            </a:fld>
            <a:endParaRPr lang="en-US" dirty="0"/>
          </a:p>
        </p:txBody>
      </p:sp>
      <p:graphicFrame>
        <p:nvGraphicFramePr>
          <p:cNvPr id="11" name="Diagram 10"/>
          <p:cNvGraphicFramePr/>
          <p:nvPr>
            <p:extLst/>
          </p:nvPr>
        </p:nvGraphicFramePr>
        <p:xfrm>
          <a:off x="112776" y="832104"/>
          <a:ext cx="8918448" cy="4809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3"/>
          <p:cNvSpPr txBox="1">
            <a:spLocks/>
          </p:cNvSpPr>
          <p:nvPr/>
        </p:nvSpPr>
        <p:spPr>
          <a:xfrm>
            <a:off x="0" y="6638636"/>
            <a:ext cx="8686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defRPr/>
            </a:pPr>
            <a:r>
              <a:rPr lang="en-US" sz="1100" smtClean="0">
                <a:solidFill>
                  <a:schemeClr val="bg1">
                    <a:lumMod val="50000"/>
                  </a:schemeClr>
                </a:solidFill>
              </a:rPr>
              <a:t>INSTITUTIONAL Sales Material.  Not for Distribution to the Public.</a:t>
            </a:r>
          </a:p>
          <a:p>
            <a:pPr>
              <a:defRPr/>
            </a:pPr>
            <a:r>
              <a:rPr lang="en-US" sz="110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2195766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Current Fund Positioning</a:t>
            </a:r>
            <a:endParaRPr lang="en-US" sz="2200" dirty="0"/>
          </a:p>
        </p:txBody>
      </p:sp>
      <p:sp>
        <p:nvSpPr>
          <p:cNvPr id="3" name="Text Placeholder 2"/>
          <p:cNvSpPr>
            <a:spLocks noGrp="1"/>
          </p:cNvSpPr>
          <p:nvPr>
            <p:ph type="body" sz="quarter" idx="13"/>
          </p:nvPr>
        </p:nvSpPr>
        <p:spPr/>
        <p:txBody>
          <a:bodyPr/>
          <a:lstStyle/>
          <a:p>
            <a:r>
              <a:rPr lang="en-US" dirty="0"/>
              <a:t>Portfolio holdings are subject to change.  The holdings percentages are based on net assets at the close of business on </a:t>
            </a:r>
            <a:r>
              <a:rPr lang="en-US" dirty="0" smtClean="0"/>
              <a:t>3/31/17 </a:t>
            </a:r>
            <a:r>
              <a:rPr lang="en-US" dirty="0"/>
              <a:t>and may not necessarily reflect adjustments that are routinely made when presenting net assets for formal financial statement purposes</a:t>
            </a:r>
            <a:r>
              <a:rPr lang="en-US" dirty="0" smtClean="0"/>
              <a:t>.</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602745891"/>
              </p:ext>
            </p:extLst>
          </p:nvPr>
        </p:nvGraphicFramePr>
        <p:xfrm>
          <a:off x="4191000" y="1752601"/>
          <a:ext cx="4419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371600" y="1219200"/>
            <a:ext cx="6629400" cy="369332"/>
          </a:xfrm>
          <a:prstGeom prst="rect">
            <a:avLst/>
          </a:prstGeom>
          <a:noFill/>
        </p:spPr>
        <p:txBody>
          <a:bodyPr wrap="square" rtlCol="0">
            <a:spAutoFit/>
          </a:bodyPr>
          <a:lstStyle/>
          <a:p>
            <a:pPr algn="ctr"/>
            <a:r>
              <a:rPr lang="en-US" b="1" dirty="0" smtClean="0">
                <a:latin typeface="Arial Narrow" panose="020B0606020202030204" pitchFamily="34" charset="0"/>
              </a:rPr>
              <a:t>3/31/17 Federated MDT Balanced Fund Asset Allocation (%)</a:t>
            </a:r>
            <a:endParaRPr lang="en-US" b="1" dirty="0">
              <a:latin typeface="Arial Narrow" panose="020B0606020202030204" pitchFamily="34" charset="0"/>
            </a:endParaRPr>
          </a:p>
        </p:txBody>
      </p:sp>
      <p:sp>
        <p:nvSpPr>
          <p:cNvPr id="6" name="TextBox 5"/>
          <p:cNvSpPr txBox="1"/>
          <p:nvPr/>
        </p:nvSpPr>
        <p:spPr>
          <a:xfrm>
            <a:off x="574431" y="2362200"/>
            <a:ext cx="3733800" cy="3908762"/>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dirty="0" smtClean="0">
                <a:latin typeface="Arial Narrow" panose="020B0606020202030204" pitchFamily="34" charset="0"/>
              </a:rPr>
              <a:t>Overweight Equities</a:t>
            </a:r>
          </a:p>
          <a:p>
            <a:pPr marL="742950" lvl="1" indent="-285750">
              <a:spcAft>
                <a:spcPts val="600"/>
              </a:spcAft>
              <a:buFont typeface="Wingdings" panose="05000000000000000000" pitchFamily="2" charset="2"/>
              <a:buChar char="§"/>
            </a:pPr>
            <a:r>
              <a:rPr lang="en-US" dirty="0" smtClean="0">
                <a:latin typeface="Arial Narrow" panose="020B0606020202030204" pitchFamily="34" charset="0"/>
              </a:rPr>
              <a:t>Favor </a:t>
            </a:r>
            <a:r>
              <a:rPr lang="en-US" dirty="0">
                <a:latin typeface="Arial Narrow" panose="020B0606020202030204" pitchFamily="34" charset="0"/>
              </a:rPr>
              <a:t>Value over </a:t>
            </a:r>
            <a:r>
              <a:rPr lang="en-US" dirty="0" smtClean="0">
                <a:latin typeface="Arial Narrow" panose="020B0606020202030204" pitchFamily="34" charset="0"/>
              </a:rPr>
              <a:t>Growth</a:t>
            </a:r>
          </a:p>
          <a:p>
            <a:pPr marL="742950" lvl="1" indent="-285750">
              <a:spcAft>
                <a:spcPts val="600"/>
              </a:spcAft>
              <a:buFont typeface="Wingdings" panose="05000000000000000000" pitchFamily="2" charset="2"/>
              <a:buChar char="§"/>
            </a:pPr>
            <a:r>
              <a:rPr lang="en-US" dirty="0" smtClean="0">
                <a:latin typeface="Arial Narrow" panose="020B0606020202030204" pitchFamily="34" charset="0"/>
              </a:rPr>
              <a:t>Overweight Small Caps</a:t>
            </a:r>
            <a:endParaRPr lang="en-US" dirty="0">
              <a:latin typeface="Arial Narrow" panose="020B0606020202030204" pitchFamily="34" charset="0"/>
            </a:endParaRPr>
          </a:p>
          <a:p>
            <a:pPr marL="285750" indent="-285750">
              <a:spcAft>
                <a:spcPts val="600"/>
              </a:spcAft>
              <a:buFont typeface="Wingdings" panose="05000000000000000000" pitchFamily="2" charset="2"/>
              <a:buChar char="§"/>
            </a:pPr>
            <a:r>
              <a:rPr lang="en-US" dirty="0" smtClean="0">
                <a:latin typeface="Arial Narrow" panose="020B0606020202030204" pitchFamily="34" charset="0"/>
              </a:rPr>
              <a:t>Overweight Domestic vs. International</a:t>
            </a:r>
          </a:p>
          <a:p>
            <a:pPr marL="285750" indent="-285750">
              <a:spcAft>
                <a:spcPts val="600"/>
              </a:spcAft>
              <a:buFont typeface="Wingdings" panose="05000000000000000000" pitchFamily="2" charset="2"/>
              <a:buChar char="§"/>
            </a:pPr>
            <a:r>
              <a:rPr lang="en-US" dirty="0" smtClean="0">
                <a:latin typeface="Arial Narrow" panose="020B0606020202030204" pitchFamily="34" charset="0"/>
              </a:rPr>
              <a:t>Underweight Fixed Income</a:t>
            </a:r>
          </a:p>
          <a:p>
            <a:pPr marL="742950" lvl="1" indent="-285750">
              <a:spcAft>
                <a:spcPts val="600"/>
              </a:spcAft>
              <a:buFont typeface="Wingdings" panose="05000000000000000000" pitchFamily="2" charset="2"/>
              <a:buChar char="§"/>
            </a:pPr>
            <a:r>
              <a:rPr lang="en-US" dirty="0" smtClean="0">
                <a:latin typeface="Arial Narrow" panose="020B0606020202030204" pitchFamily="34" charset="0"/>
              </a:rPr>
              <a:t>Short Duration</a:t>
            </a:r>
          </a:p>
          <a:p>
            <a:pPr marL="742950" lvl="1" indent="-285750">
              <a:spcAft>
                <a:spcPts val="600"/>
              </a:spcAft>
              <a:buFont typeface="Wingdings" panose="05000000000000000000" pitchFamily="2" charset="2"/>
              <a:buChar char="§"/>
            </a:pPr>
            <a:r>
              <a:rPr lang="en-US" dirty="0" smtClean="0">
                <a:latin typeface="Arial Narrow" panose="020B0606020202030204" pitchFamily="34" charset="0"/>
              </a:rPr>
              <a:t>Overweight Credit</a:t>
            </a:r>
          </a:p>
          <a:p>
            <a:pPr marL="285750" indent="-285750">
              <a:spcAft>
                <a:spcPts val="600"/>
              </a:spcAft>
              <a:buFont typeface="Wingdings" panose="05000000000000000000" pitchFamily="2" charset="2"/>
              <a:buChar char="§"/>
            </a:pPr>
            <a:r>
              <a:rPr lang="en-US" dirty="0" smtClean="0">
                <a:latin typeface="Arial Narrow" panose="020B0606020202030204" pitchFamily="34" charset="0"/>
              </a:rPr>
              <a:t>Neutral REITs</a:t>
            </a:r>
          </a:p>
          <a:p>
            <a:pPr marL="742950" lvl="1" indent="-285750">
              <a:spcAft>
                <a:spcPts val="600"/>
              </a:spcAft>
              <a:buFont typeface="Wingdings" panose="05000000000000000000" pitchFamily="2" charset="2"/>
              <a:buChar char="§"/>
            </a:pPr>
            <a:r>
              <a:rPr lang="en-US" dirty="0" smtClean="0">
                <a:latin typeface="Arial Narrow" panose="020B0606020202030204" pitchFamily="34" charset="0"/>
              </a:rPr>
              <a:t>Low Duration Mortgage REITs</a:t>
            </a:r>
          </a:p>
          <a:p>
            <a:pPr marL="285750" indent="-285750">
              <a:spcAft>
                <a:spcPts val="600"/>
              </a:spcAft>
              <a:buFont typeface="Wingdings" panose="05000000000000000000" pitchFamily="2" charset="2"/>
              <a:buChar char="§"/>
            </a:pPr>
            <a:r>
              <a:rPr lang="en-US" dirty="0" smtClean="0">
                <a:latin typeface="Arial Narrow" panose="020B0606020202030204" pitchFamily="34" charset="0"/>
              </a:rPr>
              <a:t>Overweight Cash</a:t>
            </a:r>
          </a:p>
          <a:p>
            <a:pPr marL="285750" indent="-285750">
              <a:buFont typeface="Arial" panose="020B0604020202020204" pitchFamily="34" charset="0"/>
              <a:buChar char="•"/>
            </a:pPr>
            <a:endParaRPr lang="en-US" dirty="0" smtClean="0">
              <a:latin typeface="Arial Narrow" panose="020B0606020202030204" pitchFamily="34" charset="0"/>
            </a:endParaRPr>
          </a:p>
        </p:txBody>
      </p:sp>
      <p:sp>
        <p:nvSpPr>
          <p:cNvPr id="7" name="Slide Number Placeholder 6"/>
          <p:cNvSpPr>
            <a:spLocks noGrp="1"/>
          </p:cNvSpPr>
          <p:nvPr>
            <p:ph type="sldNum" sz="quarter" idx="4"/>
          </p:nvPr>
        </p:nvSpPr>
        <p:spPr/>
        <p:txBody>
          <a:bodyPr/>
          <a:lstStyle/>
          <a:p>
            <a:pPr>
              <a:spcBef>
                <a:spcPct val="0"/>
              </a:spcBef>
              <a:spcAft>
                <a:spcPct val="0"/>
              </a:spcAft>
            </a:pPr>
            <a:fld id="{13AB5F66-428B-4A06-A3C7-7032997525B4}" type="slide_num_is_deleted">
              <a:rPr lang="en-US" smtClean="0"/>
              <a:pPr>
                <a:spcBef>
                  <a:spcPct val="0"/>
                </a:spcBef>
                <a:spcAft>
                  <a:spcPct val="0"/>
                </a:spcAft>
              </a:pPr>
              <a:t> </a:t>
            </a:fld>
            <a:endParaRPr lang="en-US" dirty="0"/>
          </a:p>
        </p:txBody>
      </p:sp>
      <p:sp>
        <p:nvSpPr>
          <p:cNvPr id="8" name="Slide Number Placeholder 1"/>
          <p:cNvSpPr txBox="1">
            <a:spLocks/>
          </p:cNvSpPr>
          <p:nvPr/>
        </p:nvSpPr>
        <p:spPr>
          <a:xfrm>
            <a:off x="8610600" y="6653212"/>
            <a:ext cx="457200" cy="22860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898989"/>
                </a:solidFill>
                <a:latin typeface="Arial Narrow" panose="020B060602020203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4A8306-F50A-4A17-A62E-CCF64E945FF0}" type="slidenum">
              <a:rPr lang="en-US" smtClean="0"/>
              <a:pPr/>
              <a:t>36</a:t>
            </a:fld>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3199194985"/>
              </p:ext>
            </p:extLst>
          </p:nvPr>
        </p:nvGraphicFramePr>
        <p:xfrm>
          <a:off x="3906982" y="1588532"/>
          <a:ext cx="5022272" cy="36385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2925611251"/>
              </p:ext>
            </p:extLst>
          </p:nvPr>
        </p:nvGraphicFramePr>
        <p:xfrm>
          <a:off x="655782" y="1609725"/>
          <a:ext cx="8335819" cy="4226956"/>
        </p:xfrm>
        <a:graphic>
          <a:graphicData uri="http://schemas.openxmlformats.org/drawingml/2006/chart">
            <c:chart xmlns:c="http://schemas.openxmlformats.org/drawingml/2006/chart" xmlns:r="http://schemas.openxmlformats.org/officeDocument/2006/relationships" r:id="rId5"/>
          </a:graphicData>
        </a:graphic>
      </p:graphicFrame>
      <p:sp>
        <p:nvSpPr>
          <p:cNvPr id="14"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36510229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New England Economy:</a:t>
            </a:r>
          </a:p>
        </p:txBody>
      </p:sp>
      <p:sp>
        <p:nvSpPr>
          <p:cNvPr id="4" name="Text Placeholder 3"/>
          <p:cNvSpPr>
            <a:spLocks noGrp="1"/>
          </p:cNvSpPr>
          <p:nvPr>
            <p:ph type="body" sz="quarter" idx="13"/>
          </p:nvPr>
        </p:nvSpPr>
        <p:spPr/>
        <p:txBody>
          <a:bodyPr/>
          <a:lstStyle/>
          <a:p>
            <a:r>
              <a:rPr lang="en-US" dirty="0" smtClean="0"/>
              <a:t>Source: U.S. Bureau of Labor Statistics as of March 31,  2017. Shaded areas indicate recessions.</a:t>
            </a:r>
            <a:endParaRPr lang="en-US" dirty="0"/>
          </a:p>
        </p:txBody>
      </p:sp>
      <p:sp>
        <p:nvSpPr>
          <p:cNvPr id="6" name="Slide Number Placeholder 5"/>
          <p:cNvSpPr>
            <a:spLocks noGrp="1"/>
          </p:cNvSpPr>
          <p:nvPr>
            <p:ph type="sldNum" sz="quarter" idx="4"/>
          </p:nvPr>
        </p:nvSpPr>
        <p:spPr/>
        <p:txBody>
          <a:bodyPr/>
          <a:lstStyle/>
          <a:p>
            <a:fld id="{8F4A8306-F50A-4A17-A62E-CCF64E945FF0}" type="slidenum">
              <a:rPr lang="en-US" smtClean="0"/>
              <a:pPr/>
              <a:t>37</a:t>
            </a:fld>
            <a:endParaRPr lang="en-US" dirty="0"/>
          </a:p>
        </p:txBody>
      </p:sp>
      <p:pic>
        <p:nvPicPr>
          <p:cNvPr id="7" name="FRED Graph Chart" descr="FRED Graph">
            <a:hlinkClick r:id="rId2" tooltip="View this chart in your browser. "/>
          </p:cNvPr>
          <p:cNvPicPr>
            <a:picLocks noGrp="1" noChangeAspect="1"/>
          </p:cNvPicPr>
          <p:nvPr>
            <p:ph idx="1"/>
          </p:nvPr>
        </p:nvPicPr>
        <p:blipFill>
          <a:blip r:embed="rId3"/>
          <a:stretch>
            <a:fillRect/>
          </a:stretch>
        </p:blipFill>
        <p:spPr>
          <a:xfrm>
            <a:off x="230909" y="990599"/>
            <a:ext cx="8760691" cy="5234709"/>
          </a:xfrm>
          <a:prstGeom prst="rect">
            <a:avLst/>
          </a:prstGeom>
        </p:spPr>
      </p:pic>
      <p:sp>
        <p:nvSpPr>
          <p:cNvPr id="9"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379342464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New England Economy:</a:t>
            </a:r>
          </a:p>
        </p:txBody>
      </p:sp>
      <p:sp>
        <p:nvSpPr>
          <p:cNvPr id="6" name="Slide Number Placeholder 5"/>
          <p:cNvSpPr>
            <a:spLocks noGrp="1"/>
          </p:cNvSpPr>
          <p:nvPr>
            <p:ph type="sldNum" sz="quarter" idx="4"/>
          </p:nvPr>
        </p:nvSpPr>
        <p:spPr/>
        <p:txBody>
          <a:bodyPr/>
          <a:lstStyle/>
          <a:p>
            <a:fld id="{8F4A8306-F50A-4A17-A62E-CCF64E945FF0}" type="slidenum">
              <a:rPr lang="en-US" smtClean="0"/>
              <a:pPr/>
              <a:t>38</a:t>
            </a:fld>
            <a:endParaRPr lang="en-US" dirty="0"/>
          </a:p>
        </p:txBody>
      </p:sp>
      <p:pic>
        <p:nvPicPr>
          <p:cNvPr id="8" name="FRED Graph Chart" descr="FRED Graph">
            <a:hlinkClick r:id="rId2" tooltip="View this chart in your browser. "/>
          </p:cNvPr>
          <p:cNvPicPr>
            <a:picLocks noGrp="1" noChangeAspect="1"/>
          </p:cNvPicPr>
          <p:nvPr>
            <p:ph idx="1"/>
          </p:nvPr>
        </p:nvPicPr>
        <p:blipFill>
          <a:blip r:embed="rId3"/>
          <a:stretch>
            <a:fillRect/>
          </a:stretch>
        </p:blipFill>
        <p:spPr>
          <a:xfrm>
            <a:off x="152400" y="990600"/>
            <a:ext cx="8839199" cy="5333998"/>
          </a:xfrm>
          <a:prstGeom prst="rect">
            <a:avLst/>
          </a:prstGeom>
        </p:spPr>
      </p:pic>
      <p:sp>
        <p:nvSpPr>
          <p:cNvPr id="9" name="Text Placeholder 3"/>
          <p:cNvSpPr>
            <a:spLocks noGrp="1"/>
          </p:cNvSpPr>
          <p:nvPr>
            <p:ph type="body" sz="quarter" idx="13"/>
          </p:nvPr>
        </p:nvSpPr>
        <p:spPr/>
        <p:txBody>
          <a:bodyPr/>
          <a:lstStyle/>
          <a:p>
            <a:r>
              <a:rPr lang="en-US" dirty="0" smtClean="0"/>
              <a:t>Source: U.S. Federal Housing Finance Agency as of March 31, 2017. Shaded areas indicate recessions.</a:t>
            </a:r>
            <a:endParaRPr lang="en-US" dirty="0"/>
          </a:p>
        </p:txBody>
      </p:sp>
      <p:sp>
        <p:nvSpPr>
          <p:cNvPr id="10"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63953192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New England Economy</a:t>
            </a:r>
            <a:r>
              <a:rPr lang="en-US" sz="2200" dirty="0" smtClean="0"/>
              <a:t>: Massachusetts</a:t>
            </a:r>
            <a:endParaRPr lang="en-US" sz="2200" dirty="0"/>
          </a:p>
        </p:txBody>
      </p:sp>
      <p:sp>
        <p:nvSpPr>
          <p:cNvPr id="6" name="Slide Number Placeholder 5"/>
          <p:cNvSpPr>
            <a:spLocks noGrp="1"/>
          </p:cNvSpPr>
          <p:nvPr>
            <p:ph type="sldNum" sz="quarter" idx="4"/>
          </p:nvPr>
        </p:nvSpPr>
        <p:spPr/>
        <p:txBody>
          <a:bodyPr/>
          <a:lstStyle/>
          <a:p>
            <a:fld id="{8F4A8306-F50A-4A17-A62E-CCF64E945FF0}" type="slidenum">
              <a:rPr lang="en-US" smtClean="0"/>
              <a:pPr/>
              <a:t>39</a:t>
            </a:fld>
            <a:endParaRPr lang="en-US" dirty="0"/>
          </a:p>
        </p:txBody>
      </p:sp>
      <p:pic>
        <p:nvPicPr>
          <p:cNvPr id="8" name="FRED Graph Chart" descr="FRED Graph">
            <a:hlinkClick r:id="rId2" tooltip="View this chart in your browser. "/>
          </p:cNvPr>
          <p:cNvPicPr>
            <a:picLocks noGrp="1" noChangeAspect="1"/>
          </p:cNvPicPr>
          <p:nvPr>
            <p:ph idx="1"/>
          </p:nvPr>
        </p:nvPicPr>
        <p:blipFill>
          <a:blip r:embed="rId3"/>
          <a:stretch>
            <a:fillRect/>
          </a:stretch>
        </p:blipFill>
        <p:spPr>
          <a:xfrm>
            <a:off x="152400" y="990600"/>
            <a:ext cx="8839199" cy="5333998"/>
          </a:xfrm>
          <a:prstGeom prst="rect">
            <a:avLst/>
          </a:prstGeom>
        </p:spPr>
      </p:pic>
      <p:sp>
        <p:nvSpPr>
          <p:cNvPr id="7" name="Text Placeholder 3"/>
          <p:cNvSpPr>
            <a:spLocks noGrp="1"/>
          </p:cNvSpPr>
          <p:nvPr>
            <p:ph type="body" sz="quarter" idx="13"/>
          </p:nvPr>
        </p:nvSpPr>
        <p:spPr/>
        <p:txBody>
          <a:bodyPr/>
          <a:lstStyle/>
          <a:p>
            <a:r>
              <a:rPr lang="en-US" dirty="0" smtClean="0"/>
              <a:t>Source: U.S. Bureau of the Census as of March 31, 2017. Shaded areas indicate recessions.</a:t>
            </a:r>
            <a:endParaRPr lang="en-US" dirty="0"/>
          </a:p>
        </p:txBody>
      </p:sp>
      <p:sp>
        <p:nvSpPr>
          <p:cNvPr id="10"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228444119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Economic Growth has Disappointed, Since the Great Recession Ended</a:t>
            </a:r>
            <a:endParaRPr lang="en-US" sz="2000" dirty="0"/>
          </a:p>
        </p:txBody>
      </p:sp>
      <p:sp>
        <p:nvSpPr>
          <p:cNvPr id="5" name="Slide Number Placeholder 4"/>
          <p:cNvSpPr>
            <a:spLocks noGrp="1"/>
          </p:cNvSpPr>
          <p:nvPr>
            <p:ph type="sldNum" sz="quarter" idx="4"/>
          </p:nvPr>
        </p:nvSpPr>
        <p:spPr/>
        <p:txBody>
          <a:bodyPr/>
          <a:lstStyle/>
          <a:p>
            <a:fld id="{8F4A8306-F50A-4A17-A62E-CCF64E945FF0}" type="slidenum">
              <a:rPr lang="en-US" smtClean="0"/>
              <a:pPr/>
              <a:t>4</a:t>
            </a:fld>
            <a:endParaRPr lang="en-US" dirty="0"/>
          </a:p>
        </p:txBody>
      </p:sp>
      <p:pic>
        <p:nvPicPr>
          <p:cNvPr id="6" name="Content Placeholder 5"/>
          <p:cNvPicPr>
            <a:picLocks noGrp="1" noChangeAspect="1"/>
          </p:cNvPicPr>
          <p:nvPr>
            <p:ph idx="1"/>
          </p:nvPr>
        </p:nvPicPr>
        <p:blipFill>
          <a:blip r:embed="rId2"/>
          <a:stretch>
            <a:fillRect/>
          </a:stretch>
        </p:blipFill>
        <p:spPr>
          <a:xfrm>
            <a:off x="1646800" y="990600"/>
            <a:ext cx="5850399" cy="4191000"/>
          </a:xfrm>
          <a:prstGeom prst="rect">
            <a:avLst/>
          </a:prstGeom>
        </p:spPr>
      </p:pic>
      <p:sp>
        <p:nvSpPr>
          <p:cNvPr id="8" name="TextBox 7"/>
          <p:cNvSpPr txBox="1"/>
          <p:nvPr/>
        </p:nvSpPr>
        <p:spPr>
          <a:xfrm>
            <a:off x="152401" y="6279346"/>
            <a:ext cx="5923934" cy="215444"/>
          </a:xfrm>
          <a:prstGeom prst="rect">
            <a:avLst/>
          </a:prstGeom>
          <a:noFill/>
        </p:spPr>
        <p:txBody>
          <a:bodyPr wrap="square" rtlCol="0">
            <a:spAutoFit/>
          </a:bodyPr>
          <a:lstStyle/>
          <a:p>
            <a:pPr lvl="0">
              <a:spcAft>
                <a:spcPts val="600"/>
              </a:spcAft>
              <a:buClr>
                <a:srgbClr val="002F5F"/>
              </a:buClr>
              <a:buSzPct val="100000"/>
            </a:pPr>
            <a:r>
              <a:rPr lang="en-US" sz="800">
                <a:solidFill>
                  <a:srgbClr val="002F62"/>
                </a:solidFill>
                <a:latin typeface="Arial Narrow" panose="020B0606020202030204" pitchFamily="34" charset="0"/>
                <a:cs typeface="Arial" pitchFamily="34" charset="0"/>
              </a:rPr>
              <a:t>Source: Strategas Research Partners as of February 2016.</a:t>
            </a:r>
            <a:endParaRPr lang="en-US" sz="800" dirty="0">
              <a:solidFill>
                <a:srgbClr val="002F62"/>
              </a:solidFill>
              <a:latin typeface="Arial Narrow" panose="020B0606020202030204" pitchFamily="34" charset="0"/>
              <a:cs typeface="Arial" pitchFamily="34" charset="0"/>
            </a:endParaRPr>
          </a:p>
        </p:txBody>
      </p:sp>
      <p:sp>
        <p:nvSpPr>
          <p:cNvPr id="9" name="TextBox 8"/>
          <p:cNvSpPr txBox="1"/>
          <p:nvPr/>
        </p:nvSpPr>
        <p:spPr>
          <a:xfrm>
            <a:off x="6076335" y="3545823"/>
            <a:ext cx="727589" cy="253916"/>
          </a:xfrm>
          <a:prstGeom prst="rect">
            <a:avLst/>
          </a:prstGeom>
          <a:noFill/>
        </p:spPr>
        <p:txBody>
          <a:bodyPr wrap="square" rtlCol="0">
            <a:spAutoFit/>
          </a:bodyPr>
          <a:lstStyle/>
          <a:p>
            <a:pPr lvl="0" fontAlgn="base">
              <a:spcBef>
                <a:spcPct val="0"/>
              </a:spcBef>
              <a:spcAft>
                <a:spcPct val="0"/>
              </a:spcAft>
            </a:pPr>
            <a:r>
              <a:rPr lang="en-US" sz="1050" b="1" dirty="0">
                <a:solidFill>
                  <a:srgbClr val="292929"/>
                </a:solidFill>
                <a:latin typeface="MS Reference Sans Serif" panose="020B0604030504040204" pitchFamily="34" charset="0"/>
                <a:ea typeface="Arial Unicode MS" panose="020B0604020202020204" pitchFamily="34" charset="-128"/>
                <a:cs typeface="Arial Unicode MS" panose="020B0604020202020204" pitchFamily="34" charset="-128"/>
              </a:rPr>
              <a:t>at 2.1%</a:t>
            </a:r>
          </a:p>
        </p:txBody>
      </p:sp>
      <p:sp>
        <p:nvSpPr>
          <p:cNvPr id="12"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147061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New England Economy</a:t>
            </a:r>
            <a:r>
              <a:rPr lang="en-US" sz="2200" dirty="0" smtClean="0"/>
              <a:t>: Massachusetts</a:t>
            </a:r>
            <a:endParaRPr lang="en-US" sz="2200" dirty="0"/>
          </a:p>
        </p:txBody>
      </p:sp>
      <p:sp>
        <p:nvSpPr>
          <p:cNvPr id="6" name="Slide Number Placeholder 5"/>
          <p:cNvSpPr>
            <a:spLocks noGrp="1"/>
          </p:cNvSpPr>
          <p:nvPr>
            <p:ph type="sldNum" sz="quarter" idx="4"/>
          </p:nvPr>
        </p:nvSpPr>
        <p:spPr/>
        <p:txBody>
          <a:bodyPr/>
          <a:lstStyle/>
          <a:p>
            <a:fld id="{8F4A8306-F50A-4A17-A62E-CCF64E945FF0}" type="slidenum">
              <a:rPr lang="en-US" smtClean="0"/>
              <a:pPr/>
              <a:t>40</a:t>
            </a:fld>
            <a:endParaRPr lang="en-US" dirty="0"/>
          </a:p>
        </p:txBody>
      </p:sp>
      <p:pic>
        <p:nvPicPr>
          <p:cNvPr id="8" name="FRED Graph Chart" descr="FRED Graph">
            <a:hlinkClick r:id="rId2" tooltip="View this chart in your browser. "/>
          </p:cNvPr>
          <p:cNvPicPr>
            <a:picLocks noGrp="1" noChangeAspect="1"/>
          </p:cNvPicPr>
          <p:nvPr>
            <p:ph idx="1"/>
          </p:nvPr>
        </p:nvPicPr>
        <p:blipFill>
          <a:blip r:embed="rId3"/>
          <a:stretch>
            <a:fillRect/>
          </a:stretch>
        </p:blipFill>
        <p:spPr>
          <a:xfrm>
            <a:off x="240145" y="990600"/>
            <a:ext cx="8751455" cy="5333998"/>
          </a:xfrm>
          <a:prstGeom prst="rect">
            <a:avLst/>
          </a:prstGeom>
        </p:spPr>
      </p:pic>
      <p:sp>
        <p:nvSpPr>
          <p:cNvPr id="9" name="Text Placeholder 3"/>
          <p:cNvSpPr>
            <a:spLocks noGrp="1"/>
          </p:cNvSpPr>
          <p:nvPr>
            <p:ph type="body" sz="quarter" idx="13"/>
          </p:nvPr>
        </p:nvSpPr>
        <p:spPr/>
        <p:txBody>
          <a:bodyPr/>
          <a:lstStyle/>
          <a:p>
            <a:r>
              <a:rPr lang="en-US" dirty="0" smtClean="0"/>
              <a:t>Source: U.S. Bureau of Labor Statistics as of March 31, 2017. Shaded areas indicate recessions.</a:t>
            </a:r>
            <a:endParaRPr lang="en-US" dirty="0"/>
          </a:p>
        </p:txBody>
      </p:sp>
      <p:sp>
        <p:nvSpPr>
          <p:cNvPr id="10"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29469885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New England Economy</a:t>
            </a:r>
            <a:r>
              <a:rPr lang="en-US" sz="2200" dirty="0" smtClean="0"/>
              <a:t>: Massachusetts</a:t>
            </a:r>
            <a:endParaRPr lang="en-US" sz="2200" dirty="0"/>
          </a:p>
        </p:txBody>
      </p:sp>
      <p:sp>
        <p:nvSpPr>
          <p:cNvPr id="6" name="Slide Number Placeholder 5"/>
          <p:cNvSpPr>
            <a:spLocks noGrp="1"/>
          </p:cNvSpPr>
          <p:nvPr>
            <p:ph type="sldNum" sz="quarter" idx="4"/>
          </p:nvPr>
        </p:nvSpPr>
        <p:spPr/>
        <p:txBody>
          <a:bodyPr/>
          <a:lstStyle/>
          <a:p>
            <a:fld id="{8F4A8306-F50A-4A17-A62E-CCF64E945FF0}" type="slidenum">
              <a:rPr lang="en-US" smtClean="0"/>
              <a:pPr/>
              <a:t>41</a:t>
            </a:fld>
            <a:endParaRPr lang="en-US" dirty="0"/>
          </a:p>
        </p:txBody>
      </p:sp>
      <p:pic>
        <p:nvPicPr>
          <p:cNvPr id="9" name="FRED Graph Chart" descr="FRED Graph">
            <a:hlinkClick r:id="rId2" tooltip="View this chart in your browser. "/>
          </p:cNvPr>
          <p:cNvPicPr>
            <a:picLocks noGrp="1" noChangeAspect="1"/>
          </p:cNvPicPr>
          <p:nvPr>
            <p:ph idx="1"/>
          </p:nvPr>
        </p:nvPicPr>
        <p:blipFill>
          <a:blip r:embed="rId3"/>
          <a:stretch>
            <a:fillRect/>
          </a:stretch>
        </p:blipFill>
        <p:spPr>
          <a:xfrm>
            <a:off x="152401" y="990600"/>
            <a:ext cx="8769926" cy="5333998"/>
          </a:xfrm>
          <a:prstGeom prst="rect">
            <a:avLst/>
          </a:prstGeom>
        </p:spPr>
      </p:pic>
      <p:sp>
        <p:nvSpPr>
          <p:cNvPr id="8" name="Text Placeholder 3"/>
          <p:cNvSpPr>
            <a:spLocks noGrp="1"/>
          </p:cNvSpPr>
          <p:nvPr>
            <p:ph type="body" sz="quarter" idx="13"/>
          </p:nvPr>
        </p:nvSpPr>
        <p:spPr/>
        <p:txBody>
          <a:bodyPr/>
          <a:lstStyle/>
          <a:p>
            <a:r>
              <a:rPr lang="en-US" dirty="0" smtClean="0"/>
              <a:t>Source: U.S. Bureau of the Census as of March 31, 2017. Shaded areas indicate recessions.</a:t>
            </a:r>
            <a:endParaRPr lang="en-US" dirty="0"/>
          </a:p>
        </p:txBody>
      </p:sp>
      <p:sp>
        <p:nvSpPr>
          <p:cNvPr id="10"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262172774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New England Economy</a:t>
            </a:r>
            <a:r>
              <a:rPr lang="en-US" sz="2200" dirty="0" smtClean="0"/>
              <a:t>: Massachusetts</a:t>
            </a:r>
            <a:endParaRPr lang="en-US" sz="2200" dirty="0"/>
          </a:p>
        </p:txBody>
      </p:sp>
      <p:sp>
        <p:nvSpPr>
          <p:cNvPr id="6" name="Slide Number Placeholder 5"/>
          <p:cNvSpPr>
            <a:spLocks noGrp="1"/>
          </p:cNvSpPr>
          <p:nvPr>
            <p:ph type="sldNum" sz="quarter" idx="4"/>
          </p:nvPr>
        </p:nvSpPr>
        <p:spPr/>
        <p:txBody>
          <a:bodyPr/>
          <a:lstStyle/>
          <a:p>
            <a:fld id="{8F4A8306-F50A-4A17-A62E-CCF64E945FF0}" type="slidenum">
              <a:rPr lang="en-US" smtClean="0"/>
              <a:pPr/>
              <a:t>42</a:t>
            </a:fld>
            <a:endParaRPr lang="en-US" dirty="0"/>
          </a:p>
        </p:txBody>
      </p:sp>
      <p:pic>
        <p:nvPicPr>
          <p:cNvPr id="9" name="FRED Graph Chart" descr="FRED Graph">
            <a:hlinkClick r:id="rId2" tooltip="View this chart in your browser. "/>
          </p:cNvPr>
          <p:cNvPicPr>
            <a:picLocks noGrp="1" noChangeAspect="1"/>
          </p:cNvPicPr>
          <p:nvPr>
            <p:ph idx="1"/>
          </p:nvPr>
        </p:nvPicPr>
        <p:blipFill>
          <a:blip r:embed="rId3"/>
          <a:stretch>
            <a:fillRect/>
          </a:stretch>
        </p:blipFill>
        <p:spPr>
          <a:xfrm>
            <a:off x="152400" y="990600"/>
            <a:ext cx="8839199" cy="5333998"/>
          </a:xfrm>
          <a:prstGeom prst="rect">
            <a:avLst/>
          </a:prstGeom>
        </p:spPr>
      </p:pic>
      <p:sp>
        <p:nvSpPr>
          <p:cNvPr id="8" name="Text Placeholder 3"/>
          <p:cNvSpPr>
            <a:spLocks noGrp="1"/>
          </p:cNvSpPr>
          <p:nvPr>
            <p:ph type="body" sz="quarter" idx="13"/>
          </p:nvPr>
        </p:nvSpPr>
        <p:spPr/>
        <p:txBody>
          <a:bodyPr/>
          <a:lstStyle/>
          <a:p>
            <a:r>
              <a:rPr lang="en-US" dirty="0" smtClean="0"/>
              <a:t>Source: U.S. Bureau of the Census as of March 31, 2017. Shaded areas indicate recessions.</a:t>
            </a:r>
            <a:endParaRPr lang="en-US" dirty="0"/>
          </a:p>
        </p:txBody>
      </p:sp>
      <p:sp>
        <p:nvSpPr>
          <p:cNvPr id="10"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375375006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New England Economy</a:t>
            </a:r>
            <a:r>
              <a:rPr lang="en-US" sz="2200" dirty="0" smtClean="0"/>
              <a:t>: Massachusetts</a:t>
            </a:r>
            <a:endParaRPr lang="en-US" sz="2200" dirty="0"/>
          </a:p>
        </p:txBody>
      </p:sp>
      <p:sp>
        <p:nvSpPr>
          <p:cNvPr id="6" name="Slide Number Placeholder 5"/>
          <p:cNvSpPr>
            <a:spLocks noGrp="1"/>
          </p:cNvSpPr>
          <p:nvPr>
            <p:ph type="sldNum" sz="quarter" idx="4"/>
          </p:nvPr>
        </p:nvSpPr>
        <p:spPr/>
        <p:txBody>
          <a:bodyPr/>
          <a:lstStyle/>
          <a:p>
            <a:fld id="{8F4A8306-F50A-4A17-A62E-CCF64E945FF0}" type="slidenum">
              <a:rPr lang="en-US" smtClean="0"/>
              <a:pPr/>
              <a:t>43</a:t>
            </a:fld>
            <a:endParaRPr lang="en-US" dirty="0"/>
          </a:p>
        </p:txBody>
      </p:sp>
      <p:pic>
        <p:nvPicPr>
          <p:cNvPr id="9" name="FRED Graph Chart" descr="FRED Graph">
            <a:hlinkClick r:id="rId2" tooltip="View this chart in your browser. "/>
          </p:cNvPr>
          <p:cNvPicPr>
            <a:picLocks noGrp="1" noChangeAspect="1"/>
          </p:cNvPicPr>
          <p:nvPr>
            <p:ph idx="1"/>
          </p:nvPr>
        </p:nvPicPr>
        <p:blipFill>
          <a:blip r:embed="rId3"/>
          <a:stretch>
            <a:fillRect/>
          </a:stretch>
        </p:blipFill>
        <p:spPr>
          <a:xfrm>
            <a:off x="152400" y="990600"/>
            <a:ext cx="8839199" cy="5333998"/>
          </a:xfrm>
          <a:prstGeom prst="rect">
            <a:avLst/>
          </a:prstGeom>
        </p:spPr>
      </p:pic>
      <p:sp>
        <p:nvSpPr>
          <p:cNvPr id="8" name="Text Placeholder 3"/>
          <p:cNvSpPr>
            <a:spLocks noGrp="1"/>
          </p:cNvSpPr>
          <p:nvPr>
            <p:ph type="body" sz="quarter" idx="13"/>
          </p:nvPr>
        </p:nvSpPr>
        <p:spPr/>
        <p:txBody>
          <a:bodyPr/>
          <a:lstStyle/>
          <a:p>
            <a:r>
              <a:rPr lang="en-US" dirty="0" smtClean="0"/>
              <a:t>Source: S&amp;P 500 Dow Jones Indices as of March 31, 2017. Shaded areas indicate recessions.</a:t>
            </a:r>
            <a:endParaRPr lang="en-US" dirty="0"/>
          </a:p>
        </p:txBody>
      </p:sp>
      <p:sp>
        <p:nvSpPr>
          <p:cNvPr id="10"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262457379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1257300" y="857250"/>
            <a:ext cx="6629400" cy="476026"/>
          </a:xfrm>
        </p:spPr>
        <p:txBody>
          <a:bodyPr>
            <a:noAutofit/>
          </a:bodyPr>
          <a:lstStyle/>
          <a:p>
            <a:r>
              <a:rPr lang="en-US" sz="1500" dirty="0"/>
              <a:t>Biography</a:t>
            </a:r>
          </a:p>
        </p:txBody>
      </p:sp>
      <p:graphicFrame>
        <p:nvGraphicFramePr>
          <p:cNvPr id="2" name="Table 1"/>
          <p:cNvGraphicFramePr>
            <a:graphicFrameLocks noGrp="1"/>
          </p:cNvGraphicFramePr>
          <p:nvPr>
            <p:extLst/>
          </p:nvPr>
        </p:nvGraphicFramePr>
        <p:xfrm>
          <a:off x="1452562" y="1568809"/>
          <a:ext cx="6319838" cy="3720250"/>
        </p:xfrm>
        <a:graphic>
          <a:graphicData uri="http://schemas.openxmlformats.org/drawingml/2006/table">
            <a:tbl>
              <a:tblPr firstRow="1" bandRow="1">
                <a:tableStyleId>{5C22544A-7EE6-4342-B048-85BDC9FD1C3A}</a:tableStyleId>
              </a:tblPr>
              <a:tblGrid>
                <a:gridCol w="2147888"/>
                <a:gridCol w="4171950"/>
              </a:tblGrid>
              <a:tr h="560003">
                <a:tc gridSpan="2">
                  <a:txBody>
                    <a:bodyPr/>
                    <a:lstStyle/>
                    <a:p>
                      <a:r>
                        <a:rPr lang="en-US" sz="1100" dirty="0" smtClean="0"/>
                        <a:t>John F Sherman, CFA </a:t>
                      </a:r>
                      <a:br>
                        <a:rPr lang="en-US" sz="1100" dirty="0" smtClean="0"/>
                      </a:br>
                      <a:r>
                        <a:rPr lang="en-US" sz="1100" dirty="0" smtClean="0"/>
                        <a:t>Vice President, Senior Portfolio Manager</a:t>
                      </a:r>
                      <a:endParaRPr lang="en-US" sz="1100" dirty="0">
                        <a:latin typeface="Arial Narrow" panose="020B0606020202030204" pitchFamily="34" charset="0"/>
                        <a:cs typeface="Arial" panose="020B0604020202020204" pitchFamily="34" charset="0"/>
                      </a:endParaRPr>
                    </a:p>
                  </a:txBody>
                  <a:tcPr marL="68580" marR="68580" marT="34290" marB="34290" anchor="ctr"/>
                </a:tc>
                <a:tc hMerge="1">
                  <a:txBody>
                    <a:bodyPr/>
                    <a:lstStyle/>
                    <a:p>
                      <a:endParaRPr lang="en-US" sz="1400" dirty="0">
                        <a:latin typeface="Arial" panose="020B0604020202020204" pitchFamily="34" charset="0"/>
                        <a:cs typeface="Arial" panose="020B0604020202020204" pitchFamily="34" charset="0"/>
                      </a:endParaRPr>
                    </a:p>
                  </a:txBody>
                  <a:tcPr anchor="ctr"/>
                </a:tc>
              </a:tr>
              <a:tr h="1064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Current Responsibilities</a:t>
                      </a:r>
                      <a:endParaRPr lang="en-US" sz="1100" b="1" dirty="0" smtClean="0">
                        <a:solidFill>
                          <a:schemeClr val="tx1"/>
                        </a:solidFill>
                        <a:latin typeface="Arial Narrow" panose="020B0606020202030204" pitchFamily="34" charset="0"/>
                        <a:cs typeface="Arial" panose="020B0604020202020204" pitchFamily="34" charset="0"/>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t>Mr. Sherman serves as Senior Portfolio Manager of the Federated MDT Balanced Fund (QIBGX).  He has been responsible for asset allocation decisions as well as managing the fund’s Real Estate Investment Trust investments since its inception in 2002.  He is a member of </a:t>
                      </a:r>
                      <a:r>
                        <a:rPr lang="en-US" sz="900" kern="1200" dirty="0" err="1" smtClean="0"/>
                        <a:t>Federated’s</a:t>
                      </a:r>
                      <a:r>
                        <a:rPr lang="en-US" sz="900" kern="1200" dirty="0" smtClean="0"/>
                        <a:t> Balanced/Macro team, participates in the firm’s Macro Economic and Prism Allocation committees, and is a frequent conference speaker on topics related to economic and market conditions.  </a:t>
                      </a:r>
                      <a:endParaRPr lang="en-US" sz="900" kern="1200" dirty="0" smtClean="0">
                        <a:solidFill>
                          <a:schemeClr val="tx1"/>
                        </a:solidFill>
                        <a:latin typeface="Arial Narrow" panose="020B0606020202030204" pitchFamily="34" charset="0"/>
                        <a:ea typeface="+mn-ea"/>
                        <a:cs typeface="Arial" panose="020B0604020202020204" pitchFamily="34" charset="0"/>
                      </a:endParaRPr>
                    </a:p>
                  </a:txBody>
                  <a:tcPr marL="68580" marR="68580" marT="34290" marB="34290" anchor="ctr"/>
                </a:tc>
              </a:tr>
              <a:tr h="776513">
                <a:tc>
                  <a:txBody>
                    <a:bodyPr/>
                    <a:lstStyle/>
                    <a:p>
                      <a:r>
                        <a:rPr lang="en-US" sz="1100" dirty="0" smtClean="0"/>
                        <a:t>Previous Responsibilities</a:t>
                      </a:r>
                      <a:endParaRPr lang="en-US" sz="1100" b="1" dirty="0" smtClean="0">
                        <a:solidFill>
                          <a:schemeClr val="tx1"/>
                        </a:solidFill>
                        <a:latin typeface="Arial Narrow" panose="020B0606020202030204" pitchFamily="34" charset="0"/>
                        <a:cs typeface="Arial" panose="020B0604020202020204" pitchFamily="34" charset="0"/>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t>Prior to joining Federated in 2006, Mr. Sherman served as a Portfolio Manager with MDT Advisers managing both balanced and fixed income strategies.  Additional experience includes Senior Analyst positions with Citizens Financial Group and the Federal Deposit Insurance Corporation.</a:t>
                      </a:r>
                      <a:endParaRPr lang="en-US" sz="900" kern="1200" dirty="0" smtClean="0">
                        <a:solidFill>
                          <a:schemeClr val="tx1"/>
                        </a:solidFill>
                        <a:latin typeface="Arial Narrow" panose="020B0606020202030204" pitchFamily="34" charset="0"/>
                        <a:ea typeface="+mn-ea"/>
                        <a:cs typeface="Arial" panose="020B0604020202020204" pitchFamily="34" charset="0"/>
                      </a:endParaRPr>
                    </a:p>
                  </a:txBody>
                  <a:tcPr marL="68580" marR="68580" marT="34290" marB="34290" anchor="ctr"/>
                </a:tc>
              </a:tr>
              <a:tr h="722357">
                <a:tc>
                  <a:txBody>
                    <a:bodyPr/>
                    <a:lstStyle/>
                    <a:p>
                      <a:r>
                        <a:rPr lang="en-US" sz="1100" dirty="0" smtClean="0"/>
                        <a:t>Education &amp; Professional Affiliations</a:t>
                      </a:r>
                      <a:endParaRPr lang="en-US" sz="1100" b="1" dirty="0" smtClean="0">
                        <a:solidFill>
                          <a:schemeClr val="tx1"/>
                        </a:solidFill>
                        <a:latin typeface="Arial Narrow" panose="020B0606020202030204" pitchFamily="34" charset="0"/>
                        <a:cs typeface="Arial" panose="020B0604020202020204" pitchFamily="34" charset="0"/>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t>Mr. Sherman received a master’s degree in business administration from the Boston University Graduate School of Management and a bachelor’s degree from North Adams State College with concentrations in finance and economics.  He is a CFA </a:t>
                      </a:r>
                      <a:r>
                        <a:rPr lang="en-US" sz="900" kern="1200" dirty="0" err="1" smtClean="0"/>
                        <a:t>charterholder</a:t>
                      </a:r>
                      <a:r>
                        <a:rPr lang="en-US" sz="900" kern="1200" dirty="0" smtClean="0"/>
                        <a:t> and a member of the CFA Society </a:t>
                      </a:r>
                      <a:r>
                        <a:rPr lang="en-US" sz="900" kern="1200" smtClean="0"/>
                        <a:t>Boston.</a:t>
                      </a:r>
                      <a:endParaRPr lang="en-US" sz="900" kern="1200" dirty="0" smtClean="0">
                        <a:solidFill>
                          <a:schemeClr val="tx1"/>
                        </a:solidFill>
                        <a:latin typeface="Arial Narrow" panose="020B0606020202030204" pitchFamily="34" charset="0"/>
                        <a:ea typeface="+mn-ea"/>
                        <a:cs typeface="Arial" panose="020B0604020202020204" pitchFamily="34" charset="0"/>
                      </a:endParaRPr>
                    </a:p>
                  </a:txBody>
                  <a:tcPr marL="68580" marR="68580" marT="34290" marB="34290" anchor="ctr"/>
                </a:tc>
              </a:tr>
              <a:tr h="5973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Personal</a:t>
                      </a:r>
                      <a:endParaRPr lang="en-US" sz="1100" b="1" dirty="0" smtClean="0">
                        <a:solidFill>
                          <a:schemeClr val="tx1"/>
                        </a:solidFill>
                        <a:latin typeface="Arial Narrow" panose="020B0606020202030204" pitchFamily="34" charset="0"/>
                        <a:cs typeface="Arial" panose="020B0604020202020204" pitchFamily="34" charset="0"/>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Mr. Sherman is married and has three sons.  He serves on the</a:t>
                      </a:r>
                      <a:r>
                        <a:rPr lang="en-US" sz="900" baseline="0" dirty="0" smtClean="0"/>
                        <a:t> Advisory and Finance Committees of Cape Cod Village, an organization dedicated to meeting the ongoing community and residential needs of adults on the autism spectrum.</a:t>
                      </a:r>
                      <a:endParaRPr lang="en-US" sz="900" dirty="0" smtClean="0">
                        <a:solidFill>
                          <a:schemeClr val="tx1"/>
                        </a:solidFill>
                        <a:latin typeface="Arial Narrow" panose="020B0606020202030204" pitchFamily="34" charset="0"/>
                        <a:cs typeface="Arial" panose="020B0604020202020204" pitchFamily="34" charset="0"/>
                      </a:endParaRPr>
                    </a:p>
                  </a:txBody>
                  <a:tcPr marL="68580" marR="68580" marT="34290" marB="34290" anchor="ctr"/>
                </a:tc>
              </a:tr>
            </a:tbl>
          </a:graphicData>
        </a:graphic>
      </p:graphicFrame>
      <p:sp>
        <p:nvSpPr>
          <p:cNvPr id="6" name="Text Placeholder 3"/>
          <p:cNvSpPr>
            <a:spLocks noGrp="1"/>
          </p:cNvSpPr>
          <p:nvPr>
            <p:ph type="body" sz="quarter" idx="13"/>
          </p:nvPr>
        </p:nvSpPr>
        <p:spPr>
          <a:xfrm>
            <a:off x="0" y="5529468"/>
            <a:ext cx="9144000" cy="1066800"/>
          </a:xfrm>
        </p:spPr>
        <p:txBody>
          <a:bodyPr/>
          <a:lstStyle/>
          <a:p>
            <a:endParaRPr lang="en-US"/>
          </a:p>
        </p:txBody>
      </p:sp>
      <p:sp>
        <p:nvSpPr>
          <p:cNvPr id="7" name="Slide Number Placeholder 5"/>
          <p:cNvSpPr>
            <a:spLocks noGrp="1"/>
          </p:cNvSpPr>
          <p:nvPr>
            <p:ph type="sldNum" sz="quarter" idx="4"/>
          </p:nvPr>
        </p:nvSpPr>
        <p:spPr>
          <a:xfrm>
            <a:off x="8610600" y="6678706"/>
            <a:ext cx="457200" cy="228600"/>
          </a:xfrm>
        </p:spPr>
        <p:txBody>
          <a:bodyPr/>
          <a:lstStyle/>
          <a:p>
            <a:r>
              <a:rPr lang="en-US" dirty="0" smtClean="0"/>
              <a:t>44</a:t>
            </a:r>
            <a:endParaRPr lang="en-US" dirty="0"/>
          </a:p>
        </p:txBody>
      </p:sp>
      <p:sp>
        <p:nvSpPr>
          <p:cNvPr id="9"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330163905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43130" y="5730703"/>
            <a:ext cx="9144000" cy="1066800"/>
          </a:xfrm>
        </p:spPr>
        <p:txBody>
          <a:bodyPr/>
          <a:lstStyle/>
          <a:p>
            <a:pPr marL="0" lvl="1" indent="0">
              <a:spcBef>
                <a:spcPts val="0"/>
              </a:spcBef>
              <a:buClr>
                <a:srgbClr val="002F5F"/>
              </a:buClr>
              <a:buNone/>
            </a:pPr>
            <a:r>
              <a:rPr lang="en-US" sz="800" dirty="0" smtClean="0">
                <a:solidFill>
                  <a:schemeClr val="bg1">
                    <a:lumMod val="50000"/>
                  </a:schemeClr>
                </a:solidFill>
              </a:rPr>
              <a:t>.</a:t>
            </a:r>
            <a:endParaRPr lang="en-US" sz="800" dirty="0">
              <a:solidFill>
                <a:schemeClr val="bg1">
                  <a:lumMod val="50000"/>
                </a:schemeClr>
              </a:solidFill>
            </a:endParaRPr>
          </a:p>
          <a:p>
            <a:endParaRPr lang="en-US" dirty="0"/>
          </a:p>
        </p:txBody>
      </p:sp>
      <p:sp>
        <p:nvSpPr>
          <p:cNvPr id="2" name="Title 1"/>
          <p:cNvSpPr>
            <a:spLocks noGrp="1"/>
          </p:cNvSpPr>
          <p:nvPr>
            <p:ph type="title"/>
          </p:nvPr>
        </p:nvSpPr>
        <p:spPr/>
        <p:txBody>
          <a:bodyPr>
            <a:normAutofit/>
          </a:bodyPr>
          <a:lstStyle/>
          <a:p>
            <a:r>
              <a:rPr lang="en-US" sz="2200" dirty="0" smtClean="0"/>
              <a:t>Fund Description</a:t>
            </a:r>
            <a:endParaRPr lang="en-US" sz="2200" dirty="0"/>
          </a:p>
        </p:txBody>
      </p:sp>
      <p:sp>
        <p:nvSpPr>
          <p:cNvPr id="14" name="Slide Number Placeholder 13"/>
          <p:cNvSpPr>
            <a:spLocks noGrp="1"/>
          </p:cNvSpPr>
          <p:nvPr>
            <p:ph type="sldNum" sz="quarter" idx="4"/>
          </p:nvPr>
        </p:nvSpPr>
        <p:spPr/>
        <p:txBody>
          <a:bodyPr/>
          <a:lstStyle/>
          <a:p>
            <a:fld id="{8F4A8306-F50A-4A17-A62E-CCF64E945FF0}" type="slidenum">
              <a:rPr lang="en-US" smtClean="0"/>
              <a:pPr/>
              <a:t>45</a:t>
            </a:fld>
            <a:endParaRPr lang="en-US" dirty="0"/>
          </a:p>
        </p:txBody>
      </p:sp>
      <p:sp>
        <p:nvSpPr>
          <p:cNvPr id="8" name="TextBox 7"/>
          <p:cNvSpPr txBox="1"/>
          <p:nvPr/>
        </p:nvSpPr>
        <p:spPr>
          <a:xfrm>
            <a:off x="-18328" y="667505"/>
            <a:ext cx="8857528" cy="6247864"/>
          </a:xfrm>
          <a:prstGeom prst="rect">
            <a:avLst/>
          </a:prstGeom>
          <a:noFill/>
        </p:spPr>
        <p:txBody>
          <a:bodyPr wrap="square" rtlCol="0">
            <a:spAutoFit/>
          </a:bodyPr>
          <a:lstStyle/>
          <a:p>
            <a:pPr>
              <a:spcAft>
                <a:spcPts val="2400"/>
              </a:spcAft>
            </a:pPr>
            <a:endParaRPr lang="en-US" sz="1600" b="1" u="sng" dirty="0" smtClean="0">
              <a:effectLst>
                <a:outerShdw blurRad="38100" dist="38100" dir="2700000" algn="tl">
                  <a:srgbClr val="000000">
                    <a:alpha val="43137"/>
                  </a:srgbClr>
                </a:outerShdw>
              </a:effectLst>
            </a:endParaRPr>
          </a:p>
          <a:p>
            <a:pPr>
              <a:spcAft>
                <a:spcPts val="2400"/>
              </a:spcAft>
            </a:pPr>
            <a:r>
              <a:rPr lang="en-US" sz="1600" b="1" u="sng" dirty="0" smtClean="0">
                <a:effectLst>
                  <a:outerShdw blurRad="38100" dist="38100" dir="2700000" algn="tl">
                    <a:srgbClr val="000000">
                      <a:alpha val="43137"/>
                    </a:srgbClr>
                  </a:outerShdw>
                </a:effectLst>
              </a:rPr>
              <a:t>Federated MDT Balanced Fund</a:t>
            </a:r>
            <a:r>
              <a:rPr lang="en-US" sz="1600" dirty="0" smtClean="0"/>
              <a:t>  Morningstar 50% - 70% Equities Category</a:t>
            </a:r>
            <a:r>
              <a:rPr lang="en-US" sz="1400" dirty="0" smtClean="0"/>
              <a:t>: Diversified, institutional approach to traditional balanced strategy. Features macro-driven tactical </a:t>
            </a:r>
            <a:r>
              <a:rPr lang="en-US" sz="1400" dirty="0"/>
              <a:t>allocation </a:t>
            </a:r>
            <a:r>
              <a:rPr lang="en-US" sz="1400" dirty="0" smtClean="0"/>
              <a:t>positioning anchored by fundamental, bottom-up stock-selection process. Benchmark: 60/40 S&amp;P 500 / Bloomberg Barclays U.S. Aggregate Index. </a:t>
            </a:r>
          </a:p>
          <a:p>
            <a:r>
              <a:rPr lang="en-US" sz="1400" dirty="0"/>
              <a:t>Mutual funds are subject to risks and fluctuate in value.  </a:t>
            </a:r>
            <a:endParaRPr lang="en-US" sz="1400" dirty="0" smtClean="0"/>
          </a:p>
          <a:p>
            <a:r>
              <a:rPr lang="en-US" sz="1400" dirty="0"/>
              <a:t>T</a:t>
            </a:r>
            <a:r>
              <a:rPr lang="en-US" sz="1400" dirty="0" smtClean="0"/>
              <a:t>he </a:t>
            </a:r>
            <a:r>
              <a:rPr lang="en-US" sz="1400" dirty="0"/>
              <a:t>quantitative models and analysis used by the fund may perform differently than expected and negatively affect fund </a:t>
            </a:r>
            <a:r>
              <a:rPr lang="en-US" sz="1400" dirty="0" smtClean="0"/>
              <a:t>performance.</a:t>
            </a:r>
          </a:p>
          <a:p>
            <a:r>
              <a:rPr lang="en-US" sz="1400" dirty="0" smtClean="0">
                <a:latin typeface="+mj-lt"/>
              </a:rPr>
              <a:t>Bond </a:t>
            </a:r>
            <a:r>
              <a:rPr lang="en-US" sz="1400" dirty="0">
                <a:latin typeface="+mj-lt"/>
              </a:rPr>
              <a:t>prices are sensitive to changes in interest rates, and a rise in interest rates can cause a decline in their </a:t>
            </a:r>
            <a:r>
              <a:rPr lang="en-US" sz="1400" dirty="0" smtClean="0">
                <a:latin typeface="+mj-lt"/>
              </a:rPr>
              <a:t>prices.</a:t>
            </a:r>
          </a:p>
          <a:p>
            <a:r>
              <a:rPr lang="en-US" sz="1400" dirty="0" smtClean="0">
                <a:latin typeface="+mj-lt"/>
              </a:rPr>
              <a:t>High-yield</a:t>
            </a:r>
            <a:r>
              <a:rPr lang="en-US" sz="1400" dirty="0">
                <a:latin typeface="+mj-lt"/>
              </a:rPr>
              <a:t>, lower-rated securities generally entail greater market, credit/default and liquidity risks and may be more volatile than investment-grade securities. </a:t>
            </a:r>
          </a:p>
          <a:p>
            <a:endParaRPr lang="en-US" sz="1400" dirty="0" smtClean="0"/>
          </a:p>
          <a:p>
            <a:pPr marL="0" lvl="2"/>
            <a:r>
              <a:rPr lang="en-US" sz="1400" dirty="0">
                <a:latin typeface="+mj-lt"/>
              </a:rPr>
              <a:t>The fund is the successor to the MDT Balanced Fund pursuant to a reorganization that took place on December 8, 2016. Prior to that date, the fund had no investment operations. Accordingly, the performance information shown for periods prior that date is that of the MDT Balanced Fund.</a:t>
            </a:r>
          </a:p>
          <a:p>
            <a:endParaRPr lang="en-US" sz="1400" dirty="0"/>
          </a:p>
          <a:p>
            <a:r>
              <a:rPr lang="en-US" sz="1400" i="1" dirty="0"/>
              <a:t>Investors should carefully consider the fund’s investment objectives, risks, charges, and expenses before investing.  To obtain a prospectus containing this and other information, contact us or visit FederatedInvestors.com.  Please carefully read the prospectus before investing</a:t>
            </a:r>
            <a:r>
              <a:rPr lang="en-US" sz="1400" i="1" dirty="0" smtClean="0"/>
              <a:t>.</a:t>
            </a:r>
          </a:p>
          <a:p>
            <a:endParaRPr lang="en-US" sz="1400" i="1" dirty="0"/>
          </a:p>
          <a:p>
            <a:r>
              <a:rPr lang="en-US" sz="1400" dirty="0"/>
              <a:t>© </a:t>
            </a:r>
            <a:r>
              <a:rPr lang="en-US" sz="1400" dirty="0" smtClean="0"/>
              <a:t>2017</a:t>
            </a:r>
            <a:r>
              <a:rPr lang="en-US" sz="1400" dirty="0"/>
              <a:t>  Morningstar, Inc.  All Rights Reserved.  The information contained herein:  (1) is proprietary to Morningstar; (2) may not be copied or distributed; and (3) is not warranted to be accurate, complete or timely.  Neither Morningstar nor its content providers are responsible for any damages or losses arising from any use of this information.  Past performance is no guarantee of future results.</a:t>
            </a:r>
          </a:p>
          <a:p>
            <a:endParaRPr lang="en-US" sz="1400" dirty="0"/>
          </a:p>
          <a:p>
            <a:pPr>
              <a:spcAft>
                <a:spcPts val="2400"/>
              </a:spcAft>
            </a:pPr>
            <a:endParaRPr lang="en-US" sz="1400" dirty="0"/>
          </a:p>
          <a:p>
            <a:pPr>
              <a:spcAft>
                <a:spcPts val="2400"/>
              </a:spcAft>
            </a:pPr>
            <a:endParaRPr lang="en-US" sz="1400" dirty="0" smtClean="0"/>
          </a:p>
        </p:txBody>
      </p:sp>
      <p:sp>
        <p:nvSpPr>
          <p:cNvPr id="7"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313311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ing Plate_3-31-13.jpg"/>
          <p:cNvPicPr>
            <a:picLocks noChangeAspect="1"/>
          </p:cNvPicPr>
          <p:nvPr/>
        </p:nvPicPr>
        <p:blipFill>
          <a:blip r:embed="rId3" cstate="print"/>
          <a:stretch>
            <a:fillRect/>
          </a:stretch>
        </p:blipFill>
        <p:spPr>
          <a:xfrm>
            <a:off x="0" y="4724400"/>
            <a:ext cx="9144000" cy="2133600"/>
          </a:xfrm>
          <a:prstGeom prst="rect">
            <a:avLst/>
          </a:prstGeom>
        </p:spPr>
      </p:pic>
      <p:pic>
        <p:nvPicPr>
          <p:cNvPr id="4" name="Picture 3" descr="Fed_Logo_4C_8p3.jpg"/>
          <p:cNvPicPr>
            <a:picLocks noChangeAspect="1"/>
          </p:cNvPicPr>
          <p:nvPr/>
        </p:nvPicPr>
        <p:blipFill>
          <a:blip r:embed="rId4" cstate="print"/>
          <a:stretch>
            <a:fillRect/>
          </a:stretch>
        </p:blipFill>
        <p:spPr>
          <a:xfrm>
            <a:off x="2788661" y="2269560"/>
            <a:ext cx="3644171" cy="711443"/>
          </a:xfrm>
          <a:prstGeom prst="rect">
            <a:avLst/>
          </a:prstGeom>
        </p:spPr>
      </p:pic>
      <p:sp>
        <p:nvSpPr>
          <p:cNvPr id="6" name="Slide Number Placeholder 2"/>
          <p:cNvSpPr txBox="1">
            <a:spLocks/>
          </p:cNvSpPr>
          <p:nvPr/>
        </p:nvSpPr>
        <p:spPr>
          <a:xfrm>
            <a:off x="8839200" y="6678706"/>
            <a:ext cx="4572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9DBCF8A0-6A43-4D15-AA18-9F0FD47C0B12}" type="slidenum">
              <a:rPr lang="en-US" sz="900" smtClean="0">
                <a:solidFill>
                  <a:srgbClr val="FFFFFF">
                    <a:lumMod val="65000"/>
                  </a:srgbClr>
                </a:solidFill>
              </a:rPr>
              <a:pPr fontAlgn="base">
                <a:spcBef>
                  <a:spcPct val="0"/>
                </a:spcBef>
                <a:spcAft>
                  <a:spcPct val="0"/>
                </a:spcAft>
              </a:pPr>
              <a:t>46</a:t>
            </a:fld>
            <a:endParaRPr lang="en-US" sz="900" dirty="0">
              <a:solidFill>
                <a:srgbClr val="FFFFFF">
                  <a:lumMod val="65000"/>
                </a:srgbClr>
              </a:solidFill>
            </a:endParaRPr>
          </a:p>
        </p:txBody>
      </p:sp>
      <p:sp>
        <p:nvSpPr>
          <p:cNvPr id="7" name="Rectangle 6"/>
          <p:cNvSpPr/>
          <p:nvPr/>
        </p:nvSpPr>
        <p:spPr>
          <a:xfrm>
            <a:off x="0" y="4524345"/>
            <a:ext cx="7200505" cy="200055"/>
          </a:xfrm>
          <a:prstGeom prst="rect">
            <a:avLst/>
          </a:prstGeom>
        </p:spPr>
        <p:txBody>
          <a:bodyPr wrap="square">
            <a:spAutoFit/>
          </a:bodyPr>
          <a:lstStyle/>
          <a:p>
            <a:r>
              <a:rPr lang="en-US" sz="700" dirty="0"/>
              <a:t>Federated is a registered trademark of Federated Investors, Inc.</a:t>
            </a:r>
          </a:p>
        </p:txBody>
      </p:sp>
      <p:sp>
        <p:nvSpPr>
          <p:cNvPr id="8"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2463158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This Moderate Pace is Seen Elsewhere</a:t>
            </a:r>
            <a:endParaRPr lang="en-US" sz="2200" dirty="0"/>
          </a:p>
        </p:txBody>
      </p:sp>
      <p:sp>
        <p:nvSpPr>
          <p:cNvPr id="4" name="TextBox 3"/>
          <p:cNvSpPr txBox="1"/>
          <p:nvPr/>
        </p:nvSpPr>
        <p:spPr>
          <a:xfrm>
            <a:off x="1648691" y="942109"/>
            <a:ext cx="5791200" cy="553998"/>
          </a:xfrm>
          <a:prstGeom prst="rect">
            <a:avLst/>
          </a:prstGeom>
          <a:noFill/>
        </p:spPr>
        <p:txBody>
          <a:bodyPr wrap="square" rtlCol="0">
            <a:spAutoFit/>
          </a:bodyPr>
          <a:lstStyle/>
          <a:p>
            <a:pPr algn="ctr"/>
            <a:r>
              <a:rPr lang="en-US" b="1" dirty="0" smtClean="0">
                <a:latin typeface="Arial Narrow" panose="020B0606020202030204" pitchFamily="34" charset="0"/>
              </a:rPr>
              <a:t>Real YOY GDP Growth for Major Economies</a:t>
            </a:r>
          </a:p>
          <a:p>
            <a:pPr algn="ctr"/>
            <a:r>
              <a:rPr lang="en-US" sz="1200" dirty="0" smtClean="0">
                <a:latin typeface="Arial Narrow" panose="020B0606020202030204" pitchFamily="34" charset="0"/>
              </a:rPr>
              <a:t>(last obs. Dec. ‘16, China 6.8%, U.S. 1.9%, Eurozone 1.7%, Japan 1.6%)</a:t>
            </a:r>
            <a:endParaRPr lang="en-US" sz="1200" dirty="0">
              <a:latin typeface="Arial Narrow" panose="020B0606020202030204" pitchFamily="34" charset="0"/>
            </a:endParaRPr>
          </a:p>
        </p:txBody>
      </p:sp>
      <p:sp>
        <p:nvSpPr>
          <p:cNvPr id="3" name="Slide Number Placeholder 2"/>
          <p:cNvSpPr>
            <a:spLocks noGrp="1"/>
          </p:cNvSpPr>
          <p:nvPr>
            <p:ph type="sldNum" sz="quarter" idx="4"/>
          </p:nvPr>
        </p:nvSpPr>
        <p:spPr/>
        <p:txBody>
          <a:bodyPr/>
          <a:lstStyle/>
          <a:p>
            <a:fld id="{8F4A8306-F50A-4A17-A62E-CCF64E945FF0}" type="slidenum">
              <a:rPr lang="en-US" smtClean="0"/>
              <a:pPr/>
              <a:t>5</a:t>
            </a:fld>
            <a:endParaRPr lang="en-US" dirty="0"/>
          </a:p>
        </p:txBody>
      </p:sp>
      <p:sp>
        <p:nvSpPr>
          <p:cNvPr id="9" name="Rectangle 8"/>
          <p:cNvSpPr/>
          <p:nvPr/>
        </p:nvSpPr>
        <p:spPr>
          <a:xfrm>
            <a:off x="0" y="6400908"/>
            <a:ext cx="926857" cy="215444"/>
          </a:xfrm>
          <a:prstGeom prst="rect">
            <a:avLst/>
          </a:prstGeom>
        </p:spPr>
        <p:txBody>
          <a:bodyPr wrap="none">
            <a:spAutoFit/>
          </a:bodyPr>
          <a:lstStyle/>
          <a:p>
            <a:pPr lvl="0">
              <a:spcAft>
                <a:spcPts val="600"/>
              </a:spcAft>
              <a:buClr>
                <a:srgbClr val="002F5F"/>
              </a:buClr>
              <a:buSzPct val="100000"/>
            </a:pPr>
            <a:r>
              <a:rPr lang="en-US" sz="800" dirty="0">
                <a:solidFill>
                  <a:srgbClr val="002F62"/>
                </a:solidFill>
                <a:latin typeface="Arial Narrow" panose="020B0606020202030204" pitchFamily="34" charset="0"/>
                <a:cs typeface="Arial" pitchFamily="34" charset="0"/>
              </a:rPr>
              <a:t>Source:  </a:t>
            </a:r>
            <a:r>
              <a:rPr lang="en-US" sz="800" dirty="0" smtClean="0">
                <a:solidFill>
                  <a:srgbClr val="002F62"/>
                </a:solidFill>
                <a:latin typeface="Arial Narrow" panose="020B0606020202030204" pitchFamily="34" charset="0"/>
                <a:cs typeface="Arial" pitchFamily="34" charset="0"/>
              </a:rPr>
              <a:t>Bloomberg</a:t>
            </a:r>
            <a:endParaRPr lang="en-US" sz="800" dirty="0">
              <a:solidFill>
                <a:srgbClr val="002F62"/>
              </a:solidFill>
              <a:latin typeface="Arial Narrow" panose="020B0606020202030204" pitchFamily="34" charset="0"/>
              <a:cs typeface="Arial" pitchFamily="34" charset="0"/>
            </a:endParaRPr>
          </a:p>
        </p:txBody>
      </p:sp>
      <p:pic>
        <p:nvPicPr>
          <p:cNvPr id="7" name="Content Placeholder 6"/>
          <p:cNvPicPr>
            <a:picLocks noGrp="1" noChangeAspect="1"/>
          </p:cNvPicPr>
          <p:nvPr>
            <p:ph idx="1"/>
          </p:nvPr>
        </p:nvPicPr>
        <p:blipFill>
          <a:blip r:embed="rId2"/>
          <a:stretch>
            <a:fillRect/>
          </a:stretch>
        </p:blipFill>
        <p:spPr>
          <a:xfrm>
            <a:off x="152400" y="1566183"/>
            <a:ext cx="8839200" cy="4244682"/>
          </a:xfrm>
          <a:prstGeom prst="rect">
            <a:avLst/>
          </a:prstGeom>
        </p:spPr>
      </p:pic>
      <p:sp>
        <p:nvSpPr>
          <p:cNvPr id="8"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1441719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Positive Equity Market Trend is Intact</a:t>
            </a:r>
            <a:endParaRPr lang="en-US" sz="2200" dirty="0">
              <a:solidFill>
                <a:srgbClr val="002F62"/>
              </a:solidFill>
              <a:cs typeface="+mj-cs"/>
            </a:endParaRPr>
          </a:p>
        </p:txBody>
      </p:sp>
      <p:sp>
        <p:nvSpPr>
          <p:cNvPr id="3" name="Content Placeholder 2"/>
          <p:cNvSpPr>
            <a:spLocks noGrp="1"/>
          </p:cNvSpPr>
          <p:nvPr>
            <p:ph idx="1"/>
          </p:nvPr>
        </p:nvSpPr>
        <p:spPr/>
        <p:txBody>
          <a:bodyPr>
            <a:normAutofit/>
          </a:bodyPr>
          <a:lstStyle/>
          <a:p>
            <a:pPr marL="0" indent="0" algn="ctr">
              <a:buNone/>
            </a:pPr>
            <a:r>
              <a:rPr lang="en-US" sz="1800" b="1" dirty="0" smtClean="0"/>
              <a:t>S&amp;P 500 Index vs. 20- and 150-day moving averages</a:t>
            </a:r>
            <a:endParaRPr lang="en-US" sz="1800" b="1" dirty="0"/>
          </a:p>
        </p:txBody>
      </p:sp>
      <p:sp>
        <p:nvSpPr>
          <p:cNvPr id="4" name="Slide Number Placeholder 3"/>
          <p:cNvSpPr>
            <a:spLocks noGrp="1"/>
          </p:cNvSpPr>
          <p:nvPr>
            <p:ph type="sldNum" sz="quarter" idx="4"/>
          </p:nvPr>
        </p:nvSpPr>
        <p:spPr/>
        <p:txBody>
          <a:bodyPr/>
          <a:lstStyle/>
          <a:p>
            <a:fld id="{8F4A8306-F50A-4A17-A62E-CCF64E945FF0}" type="slidenum">
              <a:rPr lang="en-US" smtClean="0"/>
              <a:pPr/>
              <a:t>6</a:t>
            </a:fld>
            <a:endParaRPr lang="en-US" dirty="0"/>
          </a:p>
        </p:txBody>
      </p:sp>
      <p:sp>
        <p:nvSpPr>
          <p:cNvPr id="7" name="Rectangle 6"/>
          <p:cNvSpPr/>
          <p:nvPr/>
        </p:nvSpPr>
        <p:spPr>
          <a:xfrm>
            <a:off x="0" y="6400908"/>
            <a:ext cx="926857" cy="215444"/>
          </a:xfrm>
          <a:prstGeom prst="rect">
            <a:avLst/>
          </a:prstGeom>
        </p:spPr>
        <p:txBody>
          <a:bodyPr wrap="none">
            <a:spAutoFit/>
          </a:bodyPr>
          <a:lstStyle/>
          <a:p>
            <a:pPr lvl="0">
              <a:spcAft>
                <a:spcPts val="600"/>
              </a:spcAft>
              <a:buClr>
                <a:srgbClr val="002F5F"/>
              </a:buClr>
              <a:buSzPct val="100000"/>
            </a:pPr>
            <a:r>
              <a:rPr lang="en-US" sz="800" dirty="0">
                <a:solidFill>
                  <a:srgbClr val="002F62"/>
                </a:solidFill>
                <a:latin typeface="Arial Narrow" panose="020B0606020202030204" pitchFamily="34" charset="0"/>
                <a:cs typeface="Arial" pitchFamily="34" charset="0"/>
              </a:rPr>
              <a:t>Source:  Bloomberg</a:t>
            </a:r>
          </a:p>
        </p:txBody>
      </p:sp>
      <p:pic>
        <p:nvPicPr>
          <p:cNvPr id="6" name="Picture 5"/>
          <p:cNvPicPr>
            <a:picLocks noChangeAspect="1"/>
          </p:cNvPicPr>
          <p:nvPr/>
        </p:nvPicPr>
        <p:blipFill>
          <a:blip r:embed="rId2"/>
          <a:stretch>
            <a:fillRect/>
          </a:stretch>
        </p:blipFill>
        <p:spPr>
          <a:xfrm>
            <a:off x="152400" y="1406013"/>
            <a:ext cx="8915400" cy="4876800"/>
          </a:xfrm>
          <a:prstGeom prst="rect">
            <a:avLst/>
          </a:prstGeom>
        </p:spPr>
      </p:pic>
      <p:sp>
        <p:nvSpPr>
          <p:cNvPr id="8"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999671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srgbClr val="002F62"/>
                </a:solidFill>
                <a:cs typeface="+mj-cs"/>
              </a:rPr>
              <a:t>The Fed has Two Mandates</a:t>
            </a:r>
          </a:p>
        </p:txBody>
      </p:sp>
      <p:sp>
        <p:nvSpPr>
          <p:cNvPr id="4" name="TextBox 3"/>
          <p:cNvSpPr txBox="1"/>
          <p:nvPr/>
        </p:nvSpPr>
        <p:spPr>
          <a:xfrm>
            <a:off x="1143000" y="990600"/>
            <a:ext cx="6248400" cy="369332"/>
          </a:xfrm>
          <a:prstGeom prst="rect">
            <a:avLst/>
          </a:prstGeom>
          <a:noFill/>
        </p:spPr>
        <p:txBody>
          <a:bodyPr wrap="square" rtlCol="0">
            <a:spAutoFit/>
          </a:bodyPr>
          <a:lstStyle/>
          <a:p>
            <a:pPr algn="ctr"/>
            <a:r>
              <a:rPr lang="en-US" b="1" dirty="0" smtClean="0">
                <a:latin typeface="Arial Narrow" panose="020B0606020202030204" pitchFamily="34" charset="0"/>
              </a:rPr>
              <a:t>US Personal Consumption Expenditure Core Price Index YOY (%)</a:t>
            </a:r>
            <a:endParaRPr lang="en-US" b="1" dirty="0">
              <a:latin typeface="Arial Narrow" panose="020B0606020202030204" pitchFamily="34" charset="0"/>
            </a:endParaRPr>
          </a:p>
        </p:txBody>
      </p:sp>
      <p:sp>
        <p:nvSpPr>
          <p:cNvPr id="5" name="Slide Number Placeholder 4"/>
          <p:cNvSpPr>
            <a:spLocks noGrp="1"/>
          </p:cNvSpPr>
          <p:nvPr>
            <p:ph type="sldNum" sz="quarter" idx="4"/>
          </p:nvPr>
        </p:nvSpPr>
        <p:spPr/>
        <p:txBody>
          <a:bodyPr/>
          <a:lstStyle/>
          <a:p>
            <a:pPr>
              <a:spcBef>
                <a:spcPct val="0"/>
              </a:spcBef>
              <a:spcAft>
                <a:spcPct val="0"/>
              </a:spcAft>
            </a:pPr>
            <a:fld id="{13AB5F66-428B-4A06-A3C7-7032997525B4}" type="slide_num_is_deleted">
              <a:rPr lang="en-US" smtClean="0"/>
              <a:pPr>
                <a:spcBef>
                  <a:spcPct val="0"/>
                </a:spcBef>
                <a:spcAft>
                  <a:spcPct val="0"/>
                </a:spcAft>
              </a:pPr>
              <a:t> </a:t>
            </a:fld>
            <a:endParaRPr lang="en-US" dirty="0"/>
          </a:p>
        </p:txBody>
      </p:sp>
      <p:sp>
        <p:nvSpPr>
          <p:cNvPr id="7" name="Slide Number Placeholder 1"/>
          <p:cNvSpPr txBox="1">
            <a:spLocks/>
          </p:cNvSpPr>
          <p:nvPr/>
        </p:nvSpPr>
        <p:spPr>
          <a:xfrm>
            <a:off x="8610600" y="6653212"/>
            <a:ext cx="457200" cy="22860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898989"/>
                </a:solidFill>
                <a:latin typeface="Arial Narrow" panose="020B060602020203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4A8306-F50A-4A17-A62E-CCF64E945FF0}" type="slidenum">
              <a:rPr lang="en-US" smtClean="0"/>
              <a:pPr/>
              <a:t>7</a:t>
            </a:fld>
            <a:endParaRPr lang="en-US" dirty="0"/>
          </a:p>
        </p:txBody>
      </p:sp>
      <p:sp>
        <p:nvSpPr>
          <p:cNvPr id="9" name="Rectangle 8"/>
          <p:cNvSpPr/>
          <p:nvPr/>
        </p:nvSpPr>
        <p:spPr>
          <a:xfrm>
            <a:off x="0" y="6400908"/>
            <a:ext cx="926857" cy="215444"/>
          </a:xfrm>
          <a:prstGeom prst="rect">
            <a:avLst/>
          </a:prstGeom>
        </p:spPr>
        <p:txBody>
          <a:bodyPr wrap="none">
            <a:spAutoFit/>
          </a:bodyPr>
          <a:lstStyle/>
          <a:p>
            <a:pPr lvl="0">
              <a:spcAft>
                <a:spcPts val="600"/>
              </a:spcAft>
              <a:buClr>
                <a:srgbClr val="002F5F"/>
              </a:buClr>
              <a:buSzPct val="100000"/>
            </a:pPr>
            <a:r>
              <a:rPr lang="en-US" sz="800" dirty="0">
                <a:solidFill>
                  <a:srgbClr val="002F62"/>
                </a:solidFill>
                <a:latin typeface="Arial Narrow" panose="020B0606020202030204" pitchFamily="34" charset="0"/>
                <a:cs typeface="Arial" pitchFamily="34" charset="0"/>
              </a:rPr>
              <a:t>Source:  Bloomberg</a:t>
            </a:r>
          </a:p>
        </p:txBody>
      </p:sp>
      <p:pic>
        <p:nvPicPr>
          <p:cNvPr id="3" name="Picture 2"/>
          <p:cNvPicPr>
            <a:picLocks noChangeAspect="1"/>
          </p:cNvPicPr>
          <p:nvPr/>
        </p:nvPicPr>
        <p:blipFill>
          <a:blip r:embed="rId2"/>
          <a:stretch>
            <a:fillRect/>
          </a:stretch>
        </p:blipFill>
        <p:spPr>
          <a:xfrm>
            <a:off x="152400" y="1447245"/>
            <a:ext cx="8839200" cy="4855232"/>
          </a:xfrm>
          <a:prstGeom prst="rect">
            <a:avLst/>
          </a:prstGeom>
        </p:spPr>
      </p:pic>
      <p:sp>
        <p:nvSpPr>
          <p:cNvPr id="11"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3991475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srgbClr val="002F62"/>
                </a:solidFill>
                <a:cs typeface="+mj-cs"/>
              </a:rPr>
              <a:t>The Fed has Two Mandates</a:t>
            </a:r>
          </a:p>
        </p:txBody>
      </p:sp>
      <p:sp>
        <p:nvSpPr>
          <p:cNvPr id="4" name="TextBox 3"/>
          <p:cNvSpPr txBox="1"/>
          <p:nvPr/>
        </p:nvSpPr>
        <p:spPr>
          <a:xfrm>
            <a:off x="914400" y="914400"/>
            <a:ext cx="7010400" cy="381000"/>
          </a:xfrm>
          <a:prstGeom prst="rect">
            <a:avLst/>
          </a:prstGeom>
          <a:noFill/>
        </p:spPr>
        <p:txBody>
          <a:bodyPr wrap="square" rtlCol="0">
            <a:spAutoFit/>
          </a:bodyPr>
          <a:lstStyle/>
          <a:p>
            <a:pPr algn="ctr"/>
            <a:r>
              <a:rPr lang="en-US" b="1" dirty="0" smtClean="0">
                <a:latin typeface="Arial Narrow" panose="020B0606020202030204" pitchFamily="34" charset="0"/>
              </a:rPr>
              <a:t>Without Inflation Employment is What Matters</a:t>
            </a:r>
            <a:endParaRPr lang="en-US" b="1" dirty="0">
              <a:latin typeface="Arial Narrow" panose="020B0606020202030204" pitchFamily="34" charset="0"/>
            </a:endParaRPr>
          </a:p>
        </p:txBody>
      </p:sp>
      <p:sp>
        <p:nvSpPr>
          <p:cNvPr id="5" name="Slide Number Placeholder 4"/>
          <p:cNvSpPr>
            <a:spLocks noGrp="1"/>
          </p:cNvSpPr>
          <p:nvPr>
            <p:ph type="sldNum" sz="quarter" idx="4"/>
          </p:nvPr>
        </p:nvSpPr>
        <p:spPr/>
        <p:txBody>
          <a:bodyPr/>
          <a:lstStyle/>
          <a:p>
            <a:pPr>
              <a:spcBef>
                <a:spcPct val="0"/>
              </a:spcBef>
              <a:spcAft>
                <a:spcPct val="0"/>
              </a:spcAft>
            </a:pPr>
            <a:fld id="{13AB5F66-428B-4A06-A3C7-7032997525B4}" type="slide_num_is_deleted">
              <a:rPr lang="en-US" smtClean="0"/>
              <a:pPr>
                <a:spcBef>
                  <a:spcPct val="0"/>
                </a:spcBef>
                <a:spcAft>
                  <a:spcPct val="0"/>
                </a:spcAft>
              </a:pPr>
              <a:t> </a:t>
            </a:fld>
            <a:endParaRPr lang="en-US" dirty="0"/>
          </a:p>
        </p:txBody>
      </p:sp>
      <p:sp>
        <p:nvSpPr>
          <p:cNvPr id="7" name="Slide Number Placeholder 1"/>
          <p:cNvSpPr txBox="1">
            <a:spLocks/>
          </p:cNvSpPr>
          <p:nvPr/>
        </p:nvSpPr>
        <p:spPr>
          <a:xfrm>
            <a:off x="8610600" y="6653212"/>
            <a:ext cx="457200" cy="22860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898989"/>
                </a:solidFill>
                <a:latin typeface="Arial Narrow" panose="020B060602020203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4A8306-F50A-4A17-A62E-CCF64E945FF0}" type="slidenum">
              <a:rPr lang="en-US" smtClean="0"/>
              <a:pPr/>
              <a:t>8</a:t>
            </a:fld>
            <a:endParaRPr lang="en-US" dirty="0"/>
          </a:p>
        </p:txBody>
      </p:sp>
      <p:sp>
        <p:nvSpPr>
          <p:cNvPr id="9" name="Rectangle 8"/>
          <p:cNvSpPr/>
          <p:nvPr/>
        </p:nvSpPr>
        <p:spPr>
          <a:xfrm>
            <a:off x="0" y="6400908"/>
            <a:ext cx="926857" cy="215444"/>
          </a:xfrm>
          <a:prstGeom prst="rect">
            <a:avLst/>
          </a:prstGeom>
        </p:spPr>
        <p:txBody>
          <a:bodyPr wrap="none">
            <a:spAutoFit/>
          </a:bodyPr>
          <a:lstStyle/>
          <a:p>
            <a:pPr lvl="0">
              <a:spcAft>
                <a:spcPts val="600"/>
              </a:spcAft>
              <a:buClr>
                <a:srgbClr val="002F5F"/>
              </a:buClr>
              <a:buSzPct val="100000"/>
            </a:pPr>
            <a:r>
              <a:rPr lang="en-US" sz="800" dirty="0">
                <a:solidFill>
                  <a:srgbClr val="002F62"/>
                </a:solidFill>
                <a:latin typeface="Arial Narrow" panose="020B0606020202030204" pitchFamily="34" charset="0"/>
                <a:cs typeface="Arial" pitchFamily="34" charset="0"/>
              </a:rPr>
              <a:t>Source:  Bloomberg</a:t>
            </a:r>
          </a:p>
        </p:txBody>
      </p:sp>
      <p:pic>
        <p:nvPicPr>
          <p:cNvPr id="3" name="Picture 2"/>
          <p:cNvPicPr>
            <a:picLocks noChangeAspect="1"/>
          </p:cNvPicPr>
          <p:nvPr/>
        </p:nvPicPr>
        <p:blipFill>
          <a:blip r:embed="rId2"/>
          <a:stretch>
            <a:fillRect/>
          </a:stretch>
        </p:blipFill>
        <p:spPr>
          <a:xfrm>
            <a:off x="152400" y="1295400"/>
            <a:ext cx="8839200" cy="5080014"/>
          </a:xfrm>
          <a:prstGeom prst="rect">
            <a:avLst/>
          </a:prstGeom>
        </p:spPr>
      </p:pic>
      <p:sp>
        <p:nvSpPr>
          <p:cNvPr id="11"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2918623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“Gradual” is the Operative Word </a:t>
            </a:r>
            <a:endParaRPr lang="en-US" sz="2200" dirty="0">
              <a:solidFill>
                <a:srgbClr val="002F62"/>
              </a:solidFill>
              <a:cs typeface="+mj-cs"/>
            </a:endParaRPr>
          </a:p>
        </p:txBody>
      </p:sp>
      <p:sp>
        <p:nvSpPr>
          <p:cNvPr id="3" name="Content Placeholder 2"/>
          <p:cNvSpPr>
            <a:spLocks noGrp="1"/>
          </p:cNvSpPr>
          <p:nvPr>
            <p:ph idx="1"/>
          </p:nvPr>
        </p:nvSpPr>
        <p:spPr/>
        <p:txBody>
          <a:bodyPr>
            <a:normAutofit/>
          </a:bodyPr>
          <a:lstStyle/>
          <a:p>
            <a:pPr marL="0" indent="0" algn="ctr">
              <a:buNone/>
            </a:pPr>
            <a:r>
              <a:rPr lang="en-US" sz="1800" b="1" dirty="0" smtClean="0"/>
              <a:t>Fed Funds Target Rate vs. Average Hourly Earnings</a:t>
            </a:r>
            <a:endParaRPr lang="en-US" sz="1800" b="1" dirty="0"/>
          </a:p>
        </p:txBody>
      </p:sp>
      <p:sp>
        <p:nvSpPr>
          <p:cNvPr id="4" name="Slide Number Placeholder 3"/>
          <p:cNvSpPr>
            <a:spLocks noGrp="1"/>
          </p:cNvSpPr>
          <p:nvPr>
            <p:ph type="sldNum" sz="quarter" idx="4"/>
          </p:nvPr>
        </p:nvSpPr>
        <p:spPr/>
        <p:txBody>
          <a:bodyPr/>
          <a:lstStyle/>
          <a:p>
            <a:fld id="{8F4A8306-F50A-4A17-A62E-CCF64E945FF0}" type="slidenum">
              <a:rPr lang="en-US" smtClean="0"/>
              <a:pPr/>
              <a:t>9</a:t>
            </a:fld>
            <a:endParaRPr lang="en-US" dirty="0"/>
          </a:p>
        </p:txBody>
      </p:sp>
      <p:sp>
        <p:nvSpPr>
          <p:cNvPr id="7" name="Rectangle 6"/>
          <p:cNvSpPr/>
          <p:nvPr/>
        </p:nvSpPr>
        <p:spPr>
          <a:xfrm>
            <a:off x="0" y="6400908"/>
            <a:ext cx="2297424" cy="215444"/>
          </a:xfrm>
          <a:prstGeom prst="rect">
            <a:avLst/>
          </a:prstGeom>
        </p:spPr>
        <p:txBody>
          <a:bodyPr wrap="none">
            <a:spAutoFit/>
          </a:bodyPr>
          <a:lstStyle/>
          <a:p>
            <a:pPr lvl="0">
              <a:spcAft>
                <a:spcPts val="600"/>
              </a:spcAft>
              <a:buClr>
                <a:srgbClr val="002F5F"/>
              </a:buClr>
              <a:buSzPct val="100000"/>
            </a:pPr>
            <a:r>
              <a:rPr lang="en-US" sz="800" dirty="0">
                <a:solidFill>
                  <a:srgbClr val="002F62"/>
                </a:solidFill>
                <a:latin typeface="Arial Narrow" panose="020B0606020202030204" pitchFamily="34" charset="0"/>
                <a:cs typeface="Arial" pitchFamily="34" charset="0"/>
              </a:rPr>
              <a:t>Source:  </a:t>
            </a:r>
            <a:r>
              <a:rPr lang="en-US" sz="800" dirty="0" smtClean="0">
                <a:solidFill>
                  <a:srgbClr val="002F62"/>
                </a:solidFill>
                <a:latin typeface="Arial Narrow" panose="020B0606020202030204" pitchFamily="34" charset="0"/>
                <a:cs typeface="Arial" pitchFamily="34" charset="0"/>
              </a:rPr>
              <a:t>Bloomberg. Shaded bars represent recessions. </a:t>
            </a:r>
            <a:endParaRPr lang="en-US" sz="800" dirty="0">
              <a:solidFill>
                <a:srgbClr val="002F62"/>
              </a:solidFill>
              <a:latin typeface="Arial Narrow" panose="020B0606020202030204" pitchFamily="34" charset="0"/>
              <a:cs typeface="Arial" pitchFamily="34" charset="0"/>
            </a:endParaRPr>
          </a:p>
        </p:txBody>
      </p:sp>
      <p:pic>
        <p:nvPicPr>
          <p:cNvPr id="6" name="Picture 5"/>
          <p:cNvPicPr>
            <a:picLocks noChangeAspect="1"/>
          </p:cNvPicPr>
          <p:nvPr/>
        </p:nvPicPr>
        <p:blipFill>
          <a:blip r:embed="rId2"/>
          <a:stretch>
            <a:fillRect/>
          </a:stretch>
        </p:blipFill>
        <p:spPr>
          <a:xfrm>
            <a:off x="152400" y="1386348"/>
            <a:ext cx="8839200" cy="4965348"/>
          </a:xfrm>
          <a:prstGeom prst="rect">
            <a:avLst/>
          </a:prstGeom>
        </p:spPr>
      </p:pic>
      <p:sp>
        <p:nvSpPr>
          <p:cNvPr id="8" name="Footer Placeholder 3"/>
          <p:cNvSpPr>
            <a:spLocks noGrp="1"/>
          </p:cNvSpPr>
          <p:nvPr>
            <p:ph type="ftr" sz="quarter" idx="3"/>
          </p:nvPr>
        </p:nvSpPr>
        <p:spPr>
          <a:xfrm>
            <a:off x="0" y="6638636"/>
            <a:ext cx="8686800" cy="365125"/>
          </a:xfrm>
        </p:spPr>
        <p:txBody>
          <a:bodyPr/>
          <a:lstStyle/>
          <a:p>
            <a:pPr marL="0" lvl="1">
              <a:defRPr/>
            </a:pPr>
            <a:r>
              <a:rPr lang="en-US" sz="1100" dirty="0">
                <a:solidFill>
                  <a:schemeClr val="bg1">
                    <a:lumMod val="50000"/>
                  </a:schemeClr>
                </a:solidFill>
              </a:rPr>
              <a:t>INSTITUTIONAL Sales Material.  Not for Distribution to the Public.</a:t>
            </a:r>
          </a:p>
          <a:p>
            <a:pPr>
              <a:defRPr/>
            </a:pPr>
            <a:r>
              <a:rPr lang="en-US" sz="1100" dirty="0" smtClean="0">
                <a:solidFill>
                  <a:srgbClr val="988F86"/>
                </a:solidFill>
              </a:rPr>
              <a:t>.</a:t>
            </a:r>
            <a:endParaRPr lang="en-US" sz="1100" dirty="0">
              <a:solidFill>
                <a:srgbClr val="988F86"/>
              </a:solidFill>
            </a:endParaRPr>
          </a:p>
        </p:txBody>
      </p:sp>
    </p:spTree>
    <p:extLst>
      <p:ext uri="{BB962C8B-B14F-4D97-AF65-F5344CB8AC3E}">
        <p14:creationId xmlns:p14="http://schemas.microsoft.com/office/powerpoint/2010/main" val="37118473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YSYNCEDITVALUE" val="&lt;field_values&gt;&lt;paragraphs&gt;&lt;Paragraph Key=&quot;1&quot;&gt;&lt;Text&gt;[insert_title]&lt;/Text&gt;&lt;Alignment&gt;2&lt;/Alignment&gt;&lt;BaselineAlignment&gt;1&lt;/BaselineAlignment&gt;&lt;FirstLineIndent&gt;0&lt;/FirstLineIndent&gt;&lt;IndentLevel&gt;1&lt;/IndentLevel&gt;&lt;LeftIndent&gt;0&lt;/LeftIndent&gt;&lt;LineRuleAfter&gt;-1&lt;/LineRuleAfter&gt;&lt;LineRuleBefore&gt;-1&lt;/LineRuleBefore&gt;&lt;LineRuleWithin&gt;-1&lt;/LineRuleWithin&gt;&lt;RightIndent&gt;0&lt;/RightIndent&gt;&lt;SpaceAfter&gt;0&lt;/SpaceAfter&gt;&lt;SpaceBefore&gt;0&lt;/SpaceBefore&gt;&lt;SpaceWithin&gt;1&lt;/SpaceWithin&gt;&lt;WordWrap&gt;0&lt;/WordWrap&gt;&lt;BulletCharacter&gt;8226&lt;/BulletCharacter&gt;&lt;BulletRelativeSize&gt;1&lt;/BulletRelativeSize&gt;&lt;BulletStyle&gt;3&lt;/BulletStyle&gt;&lt;BulletType&gt;0&lt;/BulletType&gt;&lt;BulletUseTextColor&gt;-1&lt;/BulletUseTextColor&gt;&lt;BulletUseTextFont&gt;-1&lt;/BulletUseTextFont&gt;&lt;BulletVisible&gt;0&lt;/BulletVisible&gt;&lt;/Paragraph&gt;&lt;/paragraphs&gt;&lt;word_formats&gt;&lt;item_format key=&quot;1,1&quot;&gt;&lt;WordFormat&gt;&lt;Text&gt;\[insert_title]&lt;/Text&gt;&lt;Color&gt;6434560&lt;/Color&gt;&lt;Size&gt;20&lt;/Size&gt;&lt;Name&gt;Arial&lt;/Name&gt;&lt;Underline_Color&gt;-2147483648&lt;/Underline_Color&gt;&lt;Underline_Style&gt;0&lt;/Underline_Style&gt;&lt;Italic&gt;0&lt;/Italic&gt;&lt;Bold&gt;-1&lt;/Bold&gt;&lt;Superscript&gt;0&lt;/Superscript&gt;&lt;Subscript&gt;0&lt;/Subscript&gt;&lt;/WordFormat&gt;&lt;/item_format&gt;&lt;/word_formats&gt;&lt;paragraph_runcount&gt;&lt;item_runcount key=&quot;1&quot; count=&quot;1&quot; /&gt;&lt;/paragraph_runcount&gt;&lt;/field_values&gt;"/>
</p:tagLst>
</file>

<file path=ppt/tags/tag2.xml><?xml version="1.0" encoding="utf-8"?>
<p:tagLst xmlns:a="http://schemas.openxmlformats.org/drawingml/2006/main" xmlns:r="http://schemas.openxmlformats.org/officeDocument/2006/relationships" xmlns:p="http://schemas.openxmlformats.org/presentationml/2006/main">
  <p:tag name="DYSYNCEDITVALUE" val="&lt;field_values&gt;&lt;paragraphs&gt;&lt;Paragraph Key=&quot;1&quot;&gt;&lt;Text&gt;[insert_date]&lt;/Text&gt;&lt;Alignment&gt;2&lt;/Alignment&gt;&lt;BaselineAlignment&gt;5&lt;/BaselineAlignment&gt;&lt;FirstLineIndent&gt;0&lt;/FirstLineIndent&gt;&lt;IndentLevel&gt;1&lt;/IndentLevel&gt;&lt;LeftIndent&gt;0&lt;/LeftIndent&gt;&lt;LineRuleAfter&gt;0&lt;/LineRuleAfter&gt;&lt;LineRuleBefore&gt;0&lt;/LineRuleBefore&gt;&lt;LineRuleWithin&gt;-1&lt;/LineRuleWithin&gt;&lt;RightIndent&gt;0&lt;/RightIndent&gt;&lt;SpaceAfter&gt;6&lt;/SpaceAfter&gt;&lt;SpaceBefore&gt;0&lt;/SpaceBefore&gt;&lt;SpaceWithin&gt;1&lt;/SpaceWithin&gt;&lt;WordWrap&gt;-1&lt;/WordWrap&gt;&lt;BulletCharacter&gt;8226&lt;/BulletCharacter&gt;&lt;BulletRelativeSize&gt;1&lt;/BulletRelativeSize&gt;&lt;BulletStyle&gt;3&lt;/BulletStyle&gt;&lt;BulletType&gt;0&lt;/BulletType&gt;&lt;BulletUseTextColor&gt;-1&lt;/BulletUseTextColor&gt;&lt;BulletUseTextFont&gt;-1&lt;/BulletUseTextFont&gt;&lt;BulletVisible&gt;0&lt;/BulletVisible&gt;&lt;/Paragraph&gt;&lt;/paragraphs&gt;&lt;word_formats&gt;&lt;item_format key=&quot;1,1&quot;&gt;&lt;WordFormat&gt;&lt;Text&gt;\[insert_date]&lt;/Text&gt;&lt;Color&gt;8818584&lt;/Color&gt;&lt;Size&gt;12&lt;/Size&gt;&lt;Name&gt;Arial&lt;/Name&gt;&lt;Underline_Color&gt;-2147483648&lt;/Underline_Color&gt;&lt;Underline_Style&gt;0&lt;/Underline_Style&gt;&lt;Italic&gt;0&lt;/Italic&gt;&lt;Bold&gt;0&lt;/Bold&gt;&lt;Superscript&gt;0&lt;/Superscript&gt;&lt;Subscript&gt;0&lt;/Subscript&gt;&lt;/WordFormat&gt;&lt;/item_format&gt;&lt;/word_formats&gt;&lt;paragraph_runcount&gt;&lt;item_runcount key=&quot;1&quot; count=&quot;1&quot; /&gt;&lt;/paragraph_runcount&gt;&lt;/field_values&gt;"/>
</p:tagLst>
</file>

<file path=ppt/theme/theme1.xml><?xml version="1.0" encoding="utf-8"?>
<a:theme xmlns:a="http://schemas.openxmlformats.org/drawingml/2006/main" name="JSherman_MarketOutlook11-15_final">
  <a:themeElements>
    <a:clrScheme name="Federated Corporate Standard">
      <a:dk1>
        <a:srgbClr val="002F62"/>
      </a:dk1>
      <a:lt1>
        <a:srgbClr val="FFFFFF"/>
      </a:lt1>
      <a:dk2>
        <a:srgbClr val="FFFFFF"/>
      </a:dk2>
      <a:lt2>
        <a:srgbClr val="EEECE1"/>
      </a:lt2>
      <a:accent1>
        <a:srgbClr val="002F62"/>
      </a:accent1>
      <a:accent2>
        <a:srgbClr val="5482AB"/>
      </a:accent2>
      <a:accent3>
        <a:srgbClr val="988F86"/>
      </a:accent3>
      <a:accent4>
        <a:srgbClr val="CA9B4A"/>
      </a:accent4>
      <a:accent5>
        <a:srgbClr val="782327"/>
      </a:accent5>
      <a:accent6>
        <a:srgbClr val="869E50"/>
      </a:accent6>
      <a:hlink>
        <a:srgbClr val="00CC00"/>
      </a:hlink>
      <a:folHlink>
        <a:srgbClr val="0000FF"/>
      </a:folHlink>
    </a:clrScheme>
    <a:fontScheme name="Custom 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b="0" dirty="0"/>
        </a:defPPr>
      </a:lstStyle>
    </a:txDef>
  </a:objectDefaults>
  <a:extraClrSchemeLst/>
</a:theme>
</file>

<file path=ppt/theme/theme2.xml><?xml version="1.0" encoding="utf-8"?>
<a:theme xmlns:a="http://schemas.openxmlformats.org/drawingml/2006/main" name="2_About Federated Slides as of 3 31 12_FINAL">
  <a:themeElements>
    <a:clrScheme name="Federated Corporate Standard">
      <a:dk1>
        <a:srgbClr val="002F62"/>
      </a:dk1>
      <a:lt1>
        <a:srgbClr val="FFFFFF"/>
      </a:lt1>
      <a:dk2>
        <a:srgbClr val="FFFFFF"/>
      </a:dk2>
      <a:lt2>
        <a:srgbClr val="EEECE1"/>
      </a:lt2>
      <a:accent1>
        <a:srgbClr val="002F62"/>
      </a:accent1>
      <a:accent2>
        <a:srgbClr val="5482AB"/>
      </a:accent2>
      <a:accent3>
        <a:srgbClr val="988F86"/>
      </a:accent3>
      <a:accent4>
        <a:srgbClr val="CA9B4A"/>
      </a:accent4>
      <a:accent5>
        <a:srgbClr val="782327"/>
      </a:accent5>
      <a:accent6>
        <a:srgbClr val="869E50"/>
      </a:accent6>
      <a:hlink>
        <a:srgbClr val="00CC00"/>
      </a:hlink>
      <a:folHlink>
        <a:srgbClr val="0000FF"/>
      </a:folHlink>
    </a:clrScheme>
    <a:fontScheme name="Custom 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JSherman_MarketOutlook11-15_final</Template>
  <TotalTime>5188</TotalTime>
  <Words>1801</Words>
  <Application>Microsoft Office PowerPoint</Application>
  <PresentationFormat>On-screen Show (4:3)</PresentationFormat>
  <Paragraphs>465</Paragraphs>
  <Slides>46</Slides>
  <Notes>6</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JSherman_MarketOutlook11-15_final</vt:lpstr>
      <vt:lpstr>2_About Federated Slides as of 3 31 12_FINAL</vt:lpstr>
      <vt:lpstr>Handoff from Monetary to Fiscal: Economic and Financial Market Outlook for 2017         </vt:lpstr>
      <vt:lpstr>Economic and Financial Market Outlook:</vt:lpstr>
      <vt:lpstr>Agenda</vt:lpstr>
      <vt:lpstr>Economic Growth has Disappointed, Since the Great Recession Ended</vt:lpstr>
      <vt:lpstr>This Moderate Pace is Seen Elsewhere</vt:lpstr>
      <vt:lpstr>Positive Equity Market Trend is Intact</vt:lpstr>
      <vt:lpstr>The Fed has Two Mandates</vt:lpstr>
      <vt:lpstr>The Fed has Two Mandates</vt:lpstr>
      <vt:lpstr>“Gradual” is the Operative Word </vt:lpstr>
      <vt:lpstr>Equity Market Seemingly Less Tethered to Fed Balance Sheet </vt:lpstr>
      <vt:lpstr>Mid-Cycle Slowdown in Corporate Earnings has Ended </vt:lpstr>
      <vt:lpstr>Industrial Production Recovered to Modestly Positive Pace</vt:lpstr>
      <vt:lpstr>Labor Markets Showing Improvement</vt:lpstr>
      <vt:lpstr>Near-Term Recession Risk is Low</vt:lpstr>
      <vt:lpstr>Oil Prices and the Dollar Were Two Contributors to the Earnings Slowdown</vt:lpstr>
      <vt:lpstr>Oil Production Responding to Change in Price Trend </vt:lpstr>
      <vt:lpstr>2016 was a “Change” Election</vt:lpstr>
      <vt:lpstr>In 2016, Presidential Pendulum Swung Back to the Right </vt:lpstr>
      <vt:lpstr>Key Elements of President Trump’s Ambitious Fiscal Policy Platform to  “Make American Great Again”</vt:lpstr>
      <vt:lpstr>U.S. has World’s Highest OECD Combined Corporate Tax Rate</vt:lpstr>
      <vt:lpstr>The World Has Changed, But We Haven’t</vt:lpstr>
      <vt:lpstr>Putting the Proposed Corporate Tax Cuts Into a Longer-Term Perspective</vt:lpstr>
      <vt:lpstr>Infrastructure Spending Is Needed to Improve Productivity </vt:lpstr>
      <vt:lpstr>Pace of Federal Regulations, Which Has Doubled Over the Last Eight Years,  is at a Half-Century Peak</vt:lpstr>
      <vt:lpstr>Confidence Metrics Have Surged Since the Election</vt:lpstr>
      <vt:lpstr>Confidence Can Mean Higher P/E’s…</vt:lpstr>
      <vt:lpstr>And Better Capital Spending…</vt:lpstr>
      <vt:lpstr>And Better Growth</vt:lpstr>
      <vt:lpstr>What are We Watching?</vt:lpstr>
      <vt:lpstr>And Plenty of Economic Concerns</vt:lpstr>
      <vt:lpstr>Truck Production Slowed Significantly in 2016</vt:lpstr>
      <vt:lpstr>U.S. Equity Valuations are High Relative to Recent Past</vt:lpstr>
      <vt:lpstr>And Relative to Other Markets</vt:lpstr>
      <vt:lpstr>Sweet Spot for P/E’s Until 10-Year Treasury Yields Hit 5%</vt:lpstr>
      <vt:lpstr>Federated Equity Forecasts</vt:lpstr>
      <vt:lpstr>Current Fund Positioning</vt:lpstr>
      <vt:lpstr>New England Economy:</vt:lpstr>
      <vt:lpstr>New England Economy:</vt:lpstr>
      <vt:lpstr>New England Economy: Massachusetts</vt:lpstr>
      <vt:lpstr>New England Economy: Massachusetts</vt:lpstr>
      <vt:lpstr>New England Economy: Massachusetts</vt:lpstr>
      <vt:lpstr>New England Economy: Massachusetts</vt:lpstr>
      <vt:lpstr>New England Economy: Massachusetts</vt:lpstr>
      <vt:lpstr>Biography</vt:lpstr>
      <vt:lpstr>Fund Description</vt:lpstr>
      <vt:lpstr>PowerPoint Presentation</vt:lpstr>
    </vt:vector>
  </TitlesOfParts>
  <Company>Federated Investors,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Outlook John Sherman</dc:title>
  <dc:creator>Sherman, John F</dc:creator>
  <cp:lastModifiedBy>Gordon, Marilyn</cp:lastModifiedBy>
  <cp:revision>257</cp:revision>
  <cp:lastPrinted>2017-05-03T12:49:27Z</cp:lastPrinted>
  <dcterms:created xsi:type="dcterms:W3CDTF">2016-03-28T18:31:28Z</dcterms:created>
  <dcterms:modified xsi:type="dcterms:W3CDTF">2017-05-10T13:44:48Z</dcterms:modified>
</cp:coreProperties>
</file>